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theme/themeOverride3.xml" ContentType="application/vnd.openxmlformats-officedocument.themeOverride+xml"/>
  <Override PartName="/ppt/charts/chart6.xml" ContentType="application/vnd.openxmlformats-officedocument.drawingml.chart+xml"/>
  <Override PartName="/ppt/theme/themeOverride4.xml" ContentType="application/vnd.openxmlformats-officedocument.themeOverride+xml"/>
  <Override PartName="/ppt/charts/chart7.xml" ContentType="application/vnd.openxmlformats-officedocument.drawingml.chart+xml"/>
  <Override PartName="/ppt/theme/themeOverride5.xml" ContentType="application/vnd.openxmlformats-officedocument.themeOverride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theme/themeOverride6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  <p:sldMasterId id="2147483697" r:id="rId3"/>
  </p:sldMasterIdLst>
  <p:notesMasterIdLst>
    <p:notesMasterId r:id="rId21"/>
  </p:notesMasterIdLst>
  <p:handoutMasterIdLst>
    <p:handoutMasterId r:id="rId22"/>
  </p:handoutMasterIdLst>
  <p:sldIdLst>
    <p:sldId id="256" r:id="rId4"/>
    <p:sldId id="284" r:id="rId5"/>
    <p:sldId id="264" r:id="rId6"/>
    <p:sldId id="290" r:id="rId7"/>
    <p:sldId id="292" r:id="rId8"/>
    <p:sldId id="345" r:id="rId9"/>
    <p:sldId id="347" r:id="rId10"/>
    <p:sldId id="359" r:id="rId11"/>
    <p:sldId id="300" r:id="rId12"/>
    <p:sldId id="302" r:id="rId13"/>
    <p:sldId id="358" r:id="rId14"/>
    <p:sldId id="360" r:id="rId15"/>
    <p:sldId id="361" r:id="rId16"/>
    <p:sldId id="362" r:id="rId17"/>
    <p:sldId id="363" r:id="rId18"/>
    <p:sldId id="364" r:id="rId19"/>
    <p:sldId id="365" r:id="rId2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4400" kern="1200">
        <a:solidFill>
          <a:srgbClr val="003399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4400" kern="1200">
        <a:solidFill>
          <a:srgbClr val="003399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4400" kern="1200">
        <a:solidFill>
          <a:srgbClr val="003399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4400" kern="1200">
        <a:solidFill>
          <a:srgbClr val="003399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4400" kern="1200">
        <a:solidFill>
          <a:srgbClr val="003399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4400" kern="1200">
        <a:solidFill>
          <a:srgbClr val="003399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sz="4400" kern="1200">
        <a:solidFill>
          <a:srgbClr val="003399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sz="4400" kern="1200">
        <a:solidFill>
          <a:srgbClr val="003399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sz="4400" kern="1200">
        <a:solidFill>
          <a:srgbClr val="003399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09" autoAdjust="0"/>
  </p:normalViewPr>
  <p:slideViewPr>
    <p:cSldViewPr>
      <p:cViewPr varScale="1">
        <p:scale>
          <a:sx n="71" d="100"/>
          <a:sy n="71" d="100"/>
        </p:scale>
        <p:origin x="-135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304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0" d="100"/>
          <a:sy n="60" d="100"/>
        </p:scale>
        <p:origin x="-2490" y="-7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D:\DataFabrication\FinalAnalysis\DeviationAnalysis_Interviewer.xls" TargetMode="External"/><Relationship Id="rId1" Type="http://schemas.openxmlformats.org/officeDocument/2006/relationships/themeOverride" Target="../theme/themeOverride1.xml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oleObject" Target="file:///D:\DataFabrication\FinalAnalysis\DuplicateSurveys_Jan21.xls" TargetMode="External"/><Relationship Id="rId1" Type="http://schemas.openxmlformats.org/officeDocument/2006/relationships/themeOverride" Target="../theme/themeOverride6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D:\DataFabrication\FinalAnalysis\DeviationAnalysis_Supervisor.xls" TargetMode="External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D:\DataFabrication\FinalAnalysis\CorrelationAnalysis_Interviewer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D:\DataFabrication\FinalAnalysis\CorrelationAnalysis_Supervisor.xls" TargetMode="Externa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oleObject" Target="file:///D:\DataFabrication\FinalAnalysis\DuplicateSurveys_Jan21.xls" TargetMode="External"/><Relationship Id="rId1" Type="http://schemas.openxmlformats.org/officeDocument/2006/relationships/themeOverride" Target="../theme/themeOverride3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oleObject" Target="file:///D:\DataFabrication\FinalAnalysis\DeviationAnalysis_Interviewer.xls" TargetMode="External"/><Relationship Id="rId1" Type="http://schemas.openxmlformats.org/officeDocument/2006/relationships/themeOverride" Target="../theme/themeOverride4.xm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oleObject" Target="file:///D:\DataFabrication\FinalAnalysis\DeviationAnalysis_Supervisor.xls" TargetMode="External"/><Relationship Id="rId1" Type="http://schemas.openxmlformats.org/officeDocument/2006/relationships/themeOverride" Target="../theme/themeOverride5.xm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D:\DataFabrication\FinalAnalysis\CorrelationAnalysis_Interviewer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D:\DataFabrication\FinalAnalysis\CorrelationAnalysis_Supervisor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dirty="0"/>
              <a:t>Deviation Analysis by Interviewer </a:t>
            </a:r>
            <a:r>
              <a:rPr lang="en-US" dirty="0" smtClean="0"/>
              <a:t>Survey A</a:t>
            </a:r>
            <a:endParaRPr lang="en-US" dirty="0"/>
          </a:p>
        </c:rich>
      </c:tx>
      <c:layout>
        <c:manualLayout>
          <c:xMode val="edge"/>
          <c:yMode val="edge"/>
          <c:x val="0.28545832847610064"/>
          <c:y val="3.2767673271610308E-2"/>
        </c:manualLayout>
      </c:layout>
      <c:overlay val="1"/>
    </c:title>
    <c:autoTitleDeleted val="0"/>
    <c:plotArea>
      <c:layout>
        <c:manualLayout>
          <c:layoutTarget val="inner"/>
          <c:xMode val="edge"/>
          <c:yMode val="edge"/>
          <c:x val="0.14693892193371522"/>
          <c:y val="0.19433740013267595"/>
          <c:w val="0.73632142136079226"/>
          <c:h val="0.6644365608145135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Pct2008All!$G$1</c:f>
              <c:strCache>
                <c:ptCount val="1"/>
                <c:pt idx="0">
                  <c:v>Top 10%</c:v>
                </c:pt>
              </c:strCache>
            </c:strRef>
          </c:tx>
          <c:spPr>
            <a:ln w="28575">
              <a:noFill/>
            </a:ln>
          </c:spPr>
          <c:invertIfNegative val="0"/>
          <c:cat>
            <c:numRef>
              <c:f>Pct2008All!$A$2:$A$149</c:f>
              <c:numCache>
                <c:formatCode>General</c:formatCode>
                <c:ptCount val="148"/>
                <c:pt idx="0">
                  <c:v>1321</c:v>
                </c:pt>
                <c:pt idx="1">
                  <c:v>312</c:v>
                </c:pt>
                <c:pt idx="2">
                  <c:v>1861</c:v>
                </c:pt>
                <c:pt idx="3">
                  <c:v>1863</c:v>
                </c:pt>
                <c:pt idx="4">
                  <c:v>1363</c:v>
                </c:pt>
                <c:pt idx="5">
                  <c:v>777</c:v>
                </c:pt>
                <c:pt idx="6">
                  <c:v>528</c:v>
                </c:pt>
                <c:pt idx="7">
                  <c:v>306</c:v>
                </c:pt>
                <c:pt idx="8">
                  <c:v>833</c:v>
                </c:pt>
                <c:pt idx="9">
                  <c:v>907</c:v>
                </c:pt>
                <c:pt idx="10">
                  <c:v>1331</c:v>
                </c:pt>
                <c:pt idx="11">
                  <c:v>836</c:v>
                </c:pt>
                <c:pt idx="12">
                  <c:v>1865</c:v>
                </c:pt>
                <c:pt idx="13">
                  <c:v>532</c:v>
                </c:pt>
                <c:pt idx="14">
                  <c:v>609</c:v>
                </c:pt>
                <c:pt idx="15">
                  <c:v>909</c:v>
                </c:pt>
                <c:pt idx="16">
                  <c:v>1324</c:v>
                </c:pt>
                <c:pt idx="17">
                  <c:v>540</c:v>
                </c:pt>
                <c:pt idx="18">
                  <c:v>539</c:v>
                </c:pt>
                <c:pt idx="19">
                  <c:v>1756</c:v>
                </c:pt>
                <c:pt idx="20">
                  <c:v>1338</c:v>
                </c:pt>
                <c:pt idx="21">
                  <c:v>1864</c:v>
                </c:pt>
                <c:pt idx="22">
                  <c:v>912</c:v>
                </c:pt>
                <c:pt idx="23">
                  <c:v>913</c:v>
                </c:pt>
                <c:pt idx="24">
                  <c:v>603</c:v>
                </c:pt>
                <c:pt idx="25">
                  <c:v>910</c:v>
                </c:pt>
                <c:pt idx="26">
                  <c:v>1753</c:v>
                </c:pt>
                <c:pt idx="27">
                  <c:v>523</c:v>
                </c:pt>
                <c:pt idx="28">
                  <c:v>760</c:v>
                </c:pt>
                <c:pt idx="29">
                  <c:v>1208</c:v>
                </c:pt>
                <c:pt idx="30">
                  <c:v>1602</c:v>
                </c:pt>
                <c:pt idx="31">
                  <c:v>1484</c:v>
                </c:pt>
                <c:pt idx="32">
                  <c:v>1604</c:v>
                </c:pt>
                <c:pt idx="33">
                  <c:v>520</c:v>
                </c:pt>
                <c:pt idx="34">
                  <c:v>1755</c:v>
                </c:pt>
                <c:pt idx="35">
                  <c:v>1483</c:v>
                </c:pt>
                <c:pt idx="36">
                  <c:v>791</c:v>
                </c:pt>
                <c:pt idx="37">
                  <c:v>1862</c:v>
                </c:pt>
                <c:pt idx="38">
                  <c:v>767</c:v>
                </c:pt>
                <c:pt idx="39">
                  <c:v>1751</c:v>
                </c:pt>
                <c:pt idx="40">
                  <c:v>537</c:v>
                </c:pt>
                <c:pt idx="41">
                  <c:v>453</c:v>
                </c:pt>
                <c:pt idx="42">
                  <c:v>1551</c:v>
                </c:pt>
                <c:pt idx="43">
                  <c:v>604</c:v>
                </c:pt>
                <c:pt idx="44">
                  <c:v>123</c:v>
                </c:pt>
                <c:pt idx="45">
                  <c:v>837</c:v>
                </c:pt>
                <c:pt idx="46">
                  <c:v>262</c:v>
                </c:pt>
                <c:pt idx="47">
                  <c:v>533</c:v>
                </c:pt>
                <c:pt idx="48">
                  <c:v>263</c:v>
                </c:pt>
                <c:pt idx="49">
                  <c:v>124</c:v>
                </c:pt>
                <c:pt idx="50">
                  <c:v>266</c:v>
                </c:pt>
                <c:pt idx="51">
                  <c:v>610</c:v>
                </c:pt>
                <c:pt idx="52">
                  <c:v>264</c:v>
                </c:pt>
                <c:pt idx="53">
                  <c:v>452</c:v>
                </c:pt>
                <c:pt idx="54">
                  <c:v>265</c:v>
                </c:pt>
                <c:pt idx="55">
                  <c:v>605</c:v>
                </c:pt>
                <c:pt idx="56">
                  <c:v>1553</c:v>
                </c:pt>
                <c:pt idx="57">
                  <c:v>456</c:v>
                </c:pt>
                <c:pt idx="58">
                  <c:v>1206</c:v>
                </c:pt>
                <c:pt idx="59">
                  <c:v>261</c:v>
                </c:pt>
                <c:pt idx="60">
                  <c:v>773</c:v>
                </c:pt>
                <c:pt idx="61">
                  <c:v>1326</c:v>
                </c:pt>
                <c:pt idx="62">
                  <c:v>125</c:v>
                </c:pt>
                <c:pt idx="63">
                  <c:v>768</c:v>
                </c:pt>
                <c:pt idx="64">
                  <c:v>1754</c:v>
                </c:pt>
                <c:pt idx="65">
                  <c:v>1130</c:v>
                </c:pt>
                <c:pt idx="66">
                  <c:v>1752</c:v>
                </c:pt>
                <c:pt idx="67">
                  <c:v>122</c:v>
                </c:pt>
                <c:pt idx="68">
                  <c:v>850</c:v>
                </c:pt>
                <c:pt idx="69">
                  <c:v>831</c:v>
                </c:pt>
                <c:pt idx="70">
                  <c:v>1117</c:v>
                </c:pt>
                <c:pt idx="71">
                  <c:v>1119</c:v>
                </c:pt>
                <c:pt idx="72">
                  <c:v>1605</c:v>
                </c:pt>
                <c:pt idx="73">
                  <c:v>1485</c:v>
                </c:pt>
                <c:pt idx="74">
                  <c:v>1009</c:v>
                </c:pt>
                <c:pt idx="75">
                  <c:v>1121</c:v>
                </c:pt>
                <c:pt idx="76">
                  <c:v>1205</c:v>
                </c:pt>
                <c:pt idx="77">
                  <c:v>1144</c:v>
                </c:pt>
                <c:pt idx="78">
                  <c:v>541</c:v>
                </c:pt>
                <c:pt idx="79">
                  <c:v>1137</c:v>
                </c:pt>
                <c:pt idx="80">
                  <c:v>454</c:v>
                </c:pt>
                <c:pt idx="81">
                  <c:v>1552</c:v>
                </c:pt>
                <c:pt idx="82">
                  <c:v>755</c:v>
                </c:pt>
                <c:pt idx="83">
                  <c:v>1127</c:v>
                </c:pt>
                <c:pt idx="84">
                  <c:v>457</c:v>
                </c:pt>
                <c:pt idx="85">
                  <c:v>612</c:v>
                </c:pt>
                <c:pt idx="86">
                  <c:v>1129</c:v>
                </c:pt>
                <c:pt idx="87">
                  <c:v>766</c:v>
                </c:pt>
                <c:pt idx="88">
                  <c:v>608</c:v>
                </c:pt>
                <c:pt idx="89">
                  <c:v>1582</c:v>
                </c:pt>
                <c:pt idx="90">
                  <c:v>778</c:v>
                </c:pt>
                <c:pt idx="91">
                  <c:v>1118</c:v>
                </c:pt>
                <c:pt idx="92">
                  <c:v>764</c:v>
                </c:pt>
                <c:pt idx="93">
                  <c:v>1330</c:v>
                </c:pt>
                <c:pt idx="94">
                  <c:v>790</c:v>
                </c:pt>
                <c:pt idx="95">
                  <c:v>1581</c:v>
                </c:pt>
                <c:pt idx="96">
                  <c:v>1606</c:v>
                </c:pt>
                <c:pt idx="97">
                  <c:v>1585</c:v>
                </c:pt>
                <c:pt idx="98">
                  <c:v>127</c:v>
                </c:pt>
                <c:pt idx="99">
                  <c:v>771</c:v>
                </c:pt>
                <c:pt idx="100">
                  <c:v>1126</c:v>
                </c:pt>
                <c:pt idx="101">
                  <c:v>770</c:v>
                </c:pt>
                <c:pt idx="102">
                  <c:v>455</c:v>
                </c:pt>
                <c:pt idx="103">
                  <c:v>782</c:v>
                </c:pt>
                <c:pt idx="104">
                  <c:v>1584</c:v>
                </c:pt>
                <c:pt idx="105">
                  <c:v>789</c:v>
                </c:pt>
                <c:pt idx="106">
                  <c:v>1357</c:v>
                </c:pt>
                <c:pt idx="107">
                  <c:v>783</c:v>
                </c:pt>
                <c:pt idx="108">
                  <c:v>1341</c:v>
                </c:pt>
                <c:pt idx="109">
                  <c:v>1336</c:v>
                </c:pt>
                <c:pt idx="110">
                  <c:v>752</c:v>
                </c:pt>
                <c:pt idx="111">
                  <c:v>1012</c:v>
                </c:pt>
                <c:pt idx="112">
                  <c:v>1345</c:v>
                </c:pt>
                <c:pt idx="113">
                  <c:v>1583</c:v>
                </c:pt>
                <c:pt idx="114">
                  <c:v>1133</c:v>
                </c:pt>
                <c:pt idx="115">
                  <c:v>1327</c:v>
                </c:pt>
                <c:pt idx="116">
                  <c:v>792</c:v>
                </c:pt>
                <c:pt idx="117">
                  <c:v>784</c:v>
                </c:pt>
                <c:pt idx="118">
                  <c:v>1135</c:v>
                </c:pt>
                <c:pt idx="119">
                  <c:v>787</c:v>
                </c:pt>
                <c:pt idx="120">
                  <c:v>757</c:v>
                </c:pt>
                <c:pt idx="121">
                  <c:v>851</c:v>
                </c:pt>
                <c:pt idx="122">
                  <c:v>754</c:v>
                </c:pt>
                <c:pt idx="123">
                  <c:v>774</c:v>
                </c:pt>
                <c:pt idx="124">
                  <c:v>785</c:v>
                </c:pt>
                <c:pt idx="125">
                  <c:v>128</c:v>
                </c:pt>
                <c:pt idx="126">
                  <c:v>762</c:v>
                </c:pt>
                <c:pt idx="127">
                  <c:v>775</c:v>
                </c:pt>
                <c:pt idx="128">
                  <c:v>758</c:v>
                </c:pt>
                <c:pt idx="129">
                  <c:v>788</c:v>
                </c:pt>
                <c:pt idx="130">
                  <c:v>776</c:v>
                </c:pt>
                <c:pt idx="131">
                  <c:v>759</c:v>
                </c:pt>
                <c:pt idx="132">
                  <c:v>1011</c:v>
                </c:pt>
                <c:pt idx="133">
                  <c:v>761</c:v>
                </c:pt>
                <c:pt idx="134">
                  <c:v>769</c:v>
                </c:pt>
                <c:pt idx="135">
                  <c:v>756</c:v>
                </c:pt>
                <c:pt idx="136">
                  <c:v>763</c:v>
                </c:pt>
                <c:pt idx="137">
                  <c:v>126</c:v>
                </c:pt>
                <c:pt idx="138">
                  <c:v>786</c:v>
                </c:pt>
                <c:pt idx="139">
                  <c:v>1008</c:v>
                </c:pt>
                <c:pt idx="140">
                  <c:v>796</c:v>
                </c:pt>
                <c:pt idx="141">
                  <c:v>765</c:v>
                </c:pt>
                <c:pt idx="142">
                  <c:v>772</c:v>
                </c:pt>
                <c:pt idx="143">
                  <c:v>781</c:v>
                </c:pt>
                <c:pt idx="144">
                  <c:v>1013</c:v>
                </c:pt>
                <c:pt idx="145">
                  <c:v>753</c:v>
                </c:pt>
                <c:pt idx="146">
                  <c:v>795</c:v>
                </c:pt>
                <c:pt idx="147">
                  <c:v>797</c:v>
                </c:pt>
              </c:numCache>
            </c:numRef>
          </c:cat>
          <c:val>
            <c:numRef>
              <c:f>Pct2008All!$G$2:$G$149</c:f>
              <c:numCache>
                <c:formatCode>General</c:formatCode>
                <c:ptCount val="148"/>
                <c:pt idx="0">
                  <c:v>23</c:v>
                </c:pt>
                <c:pt idx="1">
                  <c:v>14</c:v>
                </c:pt>
                <c:pt idx="2">
                  <c:v>19</c:v>
                </c:pt>
                <c:pt idx="3">
                  <c:v>15</c:v>
                </c:pt>
                <c:pt idx="4">
                  <c:v>10</c:v>
                </c:pt>
                <c:pt idx="5">
                  <c:v>4</c:v>
                </c:pt>
                <c:pt idx="6">
                  <c:v>2</c:v>
                </c:pt>
                <c:pt idx="7">
                  <c:v>2</c:v>
                </c:pt>
                <c:pt idx="8">
                  <c:v>5</c:v>
                </c:pt>
                <c:pt idx="9">
                  <c:v>3</c:v>
                </c:pt>
                <c:pt idx="10">
                  <c:v>2</c:v>
                </c:pt>
                <c:pt idx="11">
                  <c:v>5</c:v>
                </c:pt>
                <c:pt idx="12">
                  <c:v>4</c:v>
                </c:pt>
                <c:pt idx="13">
                  <c:v>1</c:v>
                </c:pt>
                <c:pt idx="14">
                  <c:v>5</c:v>
                </c:pt>
                <c:pt idx="15">
                  <c:v>2</c:v>
                </c:pt>
                <c:pt idx="16">
                  <c:v>2</c:v>
                </c:pt>
                <c:pt idx="17">
                  <c:v>1</c:v>
                </c:pt>
                <c:pt idx="18">
                  <c:v>0</c:v>
                </c:pt>
                <c:pt idx="19">
                  <c:v>1</c:v>
                </c:pt>
                <c:pt idx="20">
                  <c:v>3</c:v>
                </c:pt>
                <c:pt idx="21">
                  <c:v>2</c:v>
                </c:pt>
                <c:pt idx="22">
                  <c:v>1</c:v>
                </c:pt>
                <c:pt idx="23">
                  <c:v>1</c:v>
                </c:pt>
                <c:pt idx="24">
                  <c:v>3</c:v>
                </c:pt>
                <c:pt idx="25">
                  <c:v>1</c:v>
                </c:pt>
                <c:pt idx="26">
                  <c:v>1</c:v>
                </c:pt>
                <c:pt idx="27">
                  <c:v>0</c:v>
                </c:pt>
                <c:pt idx="28">
                  <c:v>1</c:v>
                </c:pt>
                <c:pt idx="29">
                  <c:v>1</c:v>
                </c:pt>
                <c:pt idx="30">
                  <c:v>1</c:v>
                </c:pt>
                <c:pt idx="31">
                  <c:v>0</c:v>
                </c:pt>
                <c:pt idx="32">
                  <c:v>1</c:v>
                </c:pt>
                <c:pt idx="33">
                  <c:v>0</c:v>
                </c:pt>
                <c:pt idx="34">
                  <c:v>1</c:v>
                </c:pt>
                <c:pt idx="35">
                  <c:v>0</c:v>
                </c:pt>
                <c:pt idx="36">
                  <c:v>3</c:v>
                </c:pt>
                <c:pt idx="37">
                  <c:v>0</c:v>
                </c:pt>
                <c:pt idx="38">
                  <c:v>1</c:v>
                </c:pt>
                <c:pt idx="39">
                  <c:v>0</c:v>
                </c:pt>
                <c:pt idx="40">
                  <c:v>0</c:v>
                </c:pt>
                <c:pt idx="41">
                  <c:v>1</c:v>
                </c:pt>
                <c:pt idx="42">
                  <c:v>2</c:v>
                </c:pt>
                <c:pt idx="43">
                  <c:v>0</c:v>
                </c:pt>
                <c:pt idx="44">
                  <c:v>2</c:v>
                </c:pt>
                <c:pt idx="45">
                  <c:v>1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1</c:v>
                </c:pt>
                <c:pt idx="52">
                  <c:v>0</c:v>
                </c:pt>
                <c:pt idx="53">
                  <c:v>0</c:v>
                </c:pt>
                <c:pt idx="54">
                  <c:v>1</c:v>
                </c:pt>
                <c:pt idx="55">
                  <c:v>1</c:v>
                </c:pt>
                <c:pt idx="56">
                  <c:v>0</c:v>
                </c:pt>
                <c:pt idx="57">
                  <c:v>2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1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1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1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1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  <c:pt idx="89">
                  <c:v>0</c:v>
                </c:pt>
                <c:pt idx="90">
                  <c:v>0</c:v>
                </c:pt>
                <c:pt idx="91">
                  <c:v>0</c:v>
                </c:pt>
                <c:pt idx="92">
                  <c:v>0</c:v>
                </c:pt>
                <c:pt idx="93">
                  <c:v>0</c:v>
                </c:pt>
                <c:pt idx="94">
                  <c:v>0</c:v>
                </c:pt>
                <c:pt idx="95">
                  <c:v>1</c:v>
                </c:pt>
                <c:pt idx="96">
                  <c:v>0</c:v>
                </c:pt>
                <c:pt idx="97">
                  <c:v>0</c:v>
                </c:pt>
                <c:pt idx="98">
                  <c:v>0</c:v>
                </c:pt>
                <c:pt idx="99">
                  <c:v>0</c:v>
                </c:pt>
                <c:pt idx="100">
                  <c:v>0</c:v>
                </c:pt>
                <c:pt idx="101">
                  <c:v>0</c:v>
                </c:pt>
                <c:pt idx="102">
                  <c:v>0</c:v>
                </c:pt>
                <c:pt idx="103">
                  <c:v>0</c:v>
                </c:pt>
                <c:pt idx="104">
                  <c:v>0</c:v>
                </c:pt>
                <c:pt idx="105">
                  <c:v>0</c:v>
                </c:pt>
                <c:pt idx="106">
                  <c:v>0</c:v>
                </c:pt>
                <c:pt idx="107">
                  <c:v>0</c:v>
                </c:pt>
                <c:pt idx="108">
                  <c:v>0</c:v>
                </c:pt>
                <c:pt idx="109">
                  <c:v>0</c:v>
                </c:pt>
                <c:pt idx="110">
                  <c:v>0</c:v>
                </c:pt>
                <c:pt idx="111">
                  <c:v>0</c:v>
                </c:pt>
                <c:pt idx="112">
                  <c:v>0</c:v>
                </c:pt>
                <c:pt idx="113">
                  <c:v>0</c:v>
                </c:pt>
                <c:pt idx="114">
                  <c:v>0</c:v>
                </c:pt>
                <c:pt idx="115">
                  <c:v>0</c:v>
                </c:pt>
                <c:pt idx="116">
                  <c:v>0</c:v>
                </c:pt>
                <c:pt idx="117">
                  <c:v>0</c:v>
                </c:pt>
                <c:pt idx="118">
                  <c:v>0</c:v>
                </c:pt>
                <c:pt idx="119">
                  <c:v>0</c:v>
                </c:pt>
                <c:pt idx="120">
                  <c:v>0</c:v>
                </c:pt>
                <c:pt idx="121">
                  <c:v>0</c:v>
                </c:pt>
                <c:pt idx="122">
                  <c:v>0</c:v>
                </c:pt>
                <c:pt idx="123">
                  <c:v>0</c:v>
                </c:pt>
                <c:pt idx="124">
                  <c:v>0</c:v>
                </c:pt>
                <c:pt idx="125">
                  <c:v>0</c:v>
                </c:pt>
                <c:pt idx="126">
                  <c:v>0</c:v>
                </c:pt>
                <c:pt idx="127">
                  <c:v>0</c:v>
                </c:pt>
                <c:pt idx="128">
                  <c:v>0</c:v>
                </c:pt>
                <c:pt idx="129">
                  <c:v>0</c:v>
                </c:pt>
                <c:pt idx="130">
                  <c:v>0</c:v>
                </c:pt>
                <c:pt idx="131">
                  <c:v>0</c:v>
                </c:pt>
                <c:pt idx="132">
                  <c:v>0</c:v>
                </c:pt>
                <c:pt idx="133">
                  <c:v>0</c:v>
                </c:pt>
                <c:pt idx="134">
                  <c:v>0</c:v>
                </c:pt>
                <c:pt idx="135">
                  <c:v>0</c:v>
                </c:pt>
                <c:pt idx="136">
                  <c:v>0</c:v>
                </c:pt>
                <c:pt idx="137">
                  <c:v>0</c:v>
                </c:pt>
                <c:pt idx="138">
                  <c:v>0</c:v>
                </c:pt>
                <c:pt idx="139">
                  <c:v>0</c:v>
                </c:pt>
                <c:pt idx="140">
                  <c:v>0</c:v>
                </c:pt>
                <c:pt idx="141">
                  <c:v>0</c:v>
                </c:pt>
                <c:pt idx="142">
                  <c:v>0</c:v>
                </c:pt>
                <c:pt idx="143">
                  <c:v>0</c:v>
                </c:pt>
                <c:pt idx="144">
                  <c:v>0</c:v>
                </c:pt>
                <c:pt idx="145">
                  <c:v>0</c:v>
                </c:pt>
                <c:pt idx="146">
                  <c:v>0</c:v>
                </c:pt>
                <c:pt idx="14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131009152"/>
        <c:axId val="131019520"/>
      </c:barChart>
      <c:lineChart>
        <c:grouping val="standard"/>
        <c:varyColors val="0"/>
        <c:ser>
          <c:idx val="1"/>
          <c:order val="1"/>
          <c:tx>
            <c:strRef>
              <c:f>Pct2008All!$E$1</c:f>
              <c:strCache>
                <c:ptCount val="1"/>
                <c:pt idx="0">
                  <c:v>Average</c:v>
                </c:pt>
              </c:strCache>
            </c:strRef>
          </c:tx>
          <c:spPr>
            <a:ln w="28575">
              <a:noFill/>
            </a:ln>
          </c:spPr>
          <c:marker>
            <c:symbol val="circle"/>
            <c:size val="2"/>
          </c:marker>
          <c:cat>
            <c:numRef>
              <c:f>Pct2008All!$A$2:$A$149</c:f>
              <c:numCache>
                <c:formatCode>General</c:formatCode>
                <c:ptCount val="148"/>
                <c:pt idx="0">
                  <c:v>1321</c:v>
                </c:pt>
                <c:pt idx="1">
                  <c:v>312</c:v>
                </c:pt>
                <c:pt idx="2">
                  <c:v>1861</c:v>
                </c:pt>
                <c:pt idx="3">
                  <c:v>1863</c:v>
                </c:pt>
                <c:pt idx="4">
                  <c:v>1363</c:v>
                </c:pt>
                <c:pt idx="5">
                  <c:v>777</c:v>
                </c:pt>
                <c:pt idx="6">
                  <c:v>528</c:v>
                </c:pt>
                <c:pt idx="7">
                  <c:v>306</c:v>
                </c:pt>
                <c:pt idx="8">
                  <c:v>833</c:v>
                </c:pt>
                <c:pt idx="9">
                  <c:v>907</c:v>
                </c:pt>
                <c:pt idx="10">
                  <c:v>1331</c:v>
                </c:pt>
                <c:pt idx="11">
                  <c:v>836</c:v>
                </c:pt>
                <c:pt idx="12">
                  <c:v>1865</c:v>
                </c:pt>
                <c:pt idx="13">
                  <c:v>532</c:v>
                </c:pt>
                <c:pt idx="14">
                  <c:v>609</c:v>
                </c:pt>
                <c:pt idx="15">
                  <c:v>909</c:v>
                </c:pt>
                <c:pt idx="16">
                  <c:v>1324</c:v>
                </c:pt>
                <c:pt idx="17">
                  <c:v>540</c:v>
                </c:pt>
                <c:pt idx="18">
                  <c:v>539</c:v>
                </c:pt>
                <c:pt idx="19">
                  <c:v>1756</c:v>
                </c:pt>
                <c:pt idx="20">
                  <c:v>1338</c:v>
                </c:pt>
                <c:pt idx="21">
                  <c:v>1864</c:v>
                </c:pt>
                <c:pt idx="22">
                  <c:v>912</c:v>
                </c:pt>
                <c:pt idx="23">
                  <c:v>913</c:v>
                </c:pt>
                <c:pt idx="24">
                  <c:v>603</c:v>
                </c:pt>
                <c:pt idx="25">
                  <c:v>910</c:v>
                </c:pt>
                <c:pt idx="26">
                  <c:v>1753</c:v>
                </c:pt>
                <c:pt idx="27">
                  <c:v>523</c:v>
                </c:pt>
                <c:pt idx="28">
                  <c:v>760</c:v>
                </c:pt>
                <c:pt idx="29">
                  <c:v>1208</c:v>
                </c:pt>
                <c:pt idx="30">
                  <c:v>1602</c:v>
                </c:pt>
                <c:pt idx="31">
                  <c:v>1484</c:v>
                </c:pt>
                <c:pt idx="32">
                  <c:v>1604</c:v>
                </c:pt>
                <c:pt idx="33">
                  <c:v>520</c:v>
                </c:pt>
                <c:pt idx="34">
                  <c:v>1755</c:v>
                </c:pt>
                <c:pt idx="35">
                  <c:v>1483</c:v>
                </c:pt>
                <c:pt idx="36">
                  <c:v>791</c:v>
                </c:pt>
                <c:pt idx="37">
                  <c:v>1862</c:v>
                </c:pt>
                <c:pt idx="38">
                  <c:v>767</c:v>
                </c:pt>
                <c:pt idx="39">
                  <c:v>1751</c:v>
                </c:pt>
                <c:pt idx="40">
                  <c:v>537</c:v>
                </c:pt>
                <c:pt idx="41">
                  <c:v>453</c:v>
                </c:pt>
                <c:pt idx="42">
                  <c:v>1551</c:v>
                </c:pt>
                <c:pt idx="43">
                  <c:v>604</c:v>
                </c:pt>
                <c:pt idx="44">
                  <c:v>123</c:v>
                </c:pt>
                <c:pt idx="45">
                  <c:v>837</c:v>
                </c:pt>
                <c:pt idx="46">
                  <c:v>262</c:v>
                </c:pt>
                <c:pt idx="47">
                  <c:v>533</c:v>
                </c:pt>
                <c:pt idx="48">
                  <c:v>263</c:v>
                </c:pt>
                <c:pt idx="49">
                  <c:v>124</c:v>
                </c:pt>
                <c:pt idx="50">
                  <c:v>266</c:v>
                </c:pt>
                <c:pt idx="51">
                  <c:v>610</c:v>
                </c:pt>
                <c:pt idx="52">
                  <c:v>264</c:v>
                </c:pt>
                <c:pt idx="53">
                  <c:v>452</c:v>
                </c:pt>
                <c:pt idx="54">
                  <c:v>265</c:v>
                </c:pt>
                <c:pt idx="55">
                  <c:v>605</c:v>
                </c:pt>
                <c:pt idx="56">
                  <c:v>1553</c:v>
                </c:pt>
                <c:pt idx="57">
                  <c:v>456</c:v>
                </c:pt>
                <c:pt idx="58">
                  <c:v>1206</c:v>
                </c:pt>
                <c:pt idx="59">
                  <c:v>261</c:v>
                </c:pt>
                <c:pt idx="60">
                  <c:v>773</c:v>
                </c:pt>
                <c:pt idx="61">
                  <c:v>1326</c:v>
                </c:pt>
                <c:pt idx="62">
                  <c:v>125</c:v>
                </c:pt>
                <c:pt idx="63">
                  <c:v>768</c:v>
                </c:pt>
                <c:pt idx="64">
                  <c:v>1754</c:v>
                </c:pt>
                <c:pt idx="65">
                  <c:v>1130</c:v>
                </c:pt>
                <c:pt idx="66">
                  <c:v>1752</c:v>
                </c:pt>
                <c:pt idx="67">
                  <c:v>122</c:v>
                </c:pt>
                <c:pt idx="68">
                  <c:v>850</c:v>
                </c:pt>
                <c:pt idx="69">
                  <c:v>831</c:v>
                </c:pt>
                <c:pt idx="70">
                  <c:v>1117</c:v>
                </c:pt>
                <c:pt idx="71">
                  <c:v>1119</c:v>
                </c:pt>
                <c:pt idx="72">
                  <c:v>1605</c:v>
                </c:pt>
                <c:pt idx="73">
                  <c:v>1485</c:v>
                </c:pt>
                <c:pt idx="74">
                  <c:v>1009</c:v>
                </c:pt>
                <c:pt idx="75">
                  <c:v>1121</c:v>
                </c:pt>
                <c:pt idx="76">
                  <c:v>1205</c:v>
                </c:pt>
                <c:pt idx="77">
                  <c:v>1144</c:v>
                </c:pt>
                <c:pt idx="78">
                  <c:v>541</c:v>
                </c:pt>
                <c:pt idx="79">
                  <c:v>1137</c:v>
                </c:pt>
                <c:pt idx="80">
                  <c:v>454</c:v>
                </c:pt>
                <c:pt idx="81">
                  <c:v>1552</c:v>
                </c:pt>
                <c:pt idx="82">
                  <c:v>755</c:v>
                </c:pt>
                <c:pt idx="83">
                  <c:v>1127</c:v>
                </c:pt>
                <c:pt idx="84">
                  <c:v>457</c:v>
                </c:pt>
                <c:pt idx="85">
                  <c:v>612</c:v>
                </c:pt>
                <c:pt idx="86">
                  <c:v>1129</c:v>
                </c:pt>
                <c:pt idx="87">
                  <c:v>766</c:v>
                </c:pt>
                <c:pt idx="88">
                  <c:v>608</c:v>
                </c:pt>
                <c:pt idx="89">
                  <c:v>1582</c:v>
                </c:pt>
                <c:pt idx="90">
                  <c:v>778</c:v>
                </c:pt>
                <c:pt idx="91">
                  <c:v>1118</c:v>
                </c:pt>
                <c:pt idx="92">
                  <c:v>764</c:v>
                </c:pt>
                <c:pt idx="93">
                  <c:v>1330</c:v>
                </c:pt>
                <c:pt idx="94">
                  <c:v>790</c:v>
                </c:pt>
                <c:pt idx="95">
                  <c:v>1581</c:v>
                </c:pt>
                <c:pt idx="96">
                  <c:v>1606</c:v>
                </c:pt>
                <c:pt idx="97">
                  <c:v>1585</c:v>
                </c:pt>
                <c:pt idx="98">
                  <c:v>127</c:v>
                </c:pt>
                <c:pt idx="99">
                  <c:v>771</c:v>
                </c:pt>
                <c:pt idx="100">
                  <c:v>1126</c:v>
                </c:pt>
                <c:pt idx="101">
                  <c:v>770</c:v>
                </c:pt>
                <c:pt idx="102">
                  <c:v>455</c:v>
                </c:pt>
                <c:pt idx="103">
                  <c:v>782</c:v>
                </c:pt>
                <c:pt idx="104">
                  <c:v>1584</c:v>
                </c:pt>
                <c:pt idx="105">
                  <c:v>789</c:v>
                </c:pt>
                <c:pt idx="106">
                  <c:v>1357</c:v>
                </c:pt>
                <c:pt idx="107">
                  <c:v>783</c:v>
                </c:pt>
                <c:pt idx="108">
                  <c:v>1341</c:v>
                </c:pt>
                <c:pt idx="109">
                  <c:v>1336</c:v>
                </c:pt>
                <c:pt idx="110">
                  <c:v>752</c:v>
                </c:pt>
                <c:pt idx="111">
                  <c:v>1012</c:v>
                </c:pt>
                <c:pt idx="112">
                  <c:v>1345</c:v>
                </c:pt>
                <c:pt idx="113">
                  <c:v>1583</c:v>
                </c:pt>
                <c:pt idx="114">
                  <c:v>1133</c:v>
                </c:pt>
                <c:pt idx="115">
                  <c:v>1327</c:v>
                </c:pt>
                <c:pt idx="116">
                  <c:v>792</c:v>
                </c:pt>
                <c:pt idx="117">
                  <c:v>784</c:v>
                </c:pt>
                <c:pt idx="118">
                  <c:v>1135</c:v>
                </c:pt>
                <c:pt idx="119">
                  <c:v>787</c:v>
                </c:pt>
                <c:pt idx="120">
                  <c:v>757</c:v>
                </c:pt>
                <c:pt idx="121">
                  <c:v>851</c:v>
                </c:pt>
                <c:pt idx="122">
                  <c:v>754</c:v>
                </c:pt>
                <c:pt idx="123">
                  <c:v>774</c:v>
                </c:pt>
                <c:pt idx="124">
                  <c:v>785</c:v>
                </c:pt>
                <c:pt idx="125">
                  <c:v>128</c:v>
                </c:pt>
                <c:pt idx="126">
                  <c:v>762</c:v>
                </c:pt>
                <c:pt idx="127">
                  <c:v>775</c:v>
                </c:pt>
                <c:pt idx="128">
                  <c:v>758</c:v>
                </c:pt>
                <c:pt idx="129">
                  <c:v>788</c:v>
                </c:pt>
                <c:pt idx="130">
                  <c:v>776</c:v>
                </c:pt>
                <c:pt idx="131">
                  <c:v>759</c:v>
                </c:pt>
                <c:pt idx="132">
                  <c:v>1011</c:v>
                </c:pt>
                <c:pt idx="133">
                  <c:v>761</c:v>
                </c:pt>
                <c:pt idx="134">
                  <c:v>769</c:v>
                </c:pt>
                <c:pt idx="135">
                  <c:v>756</c:v>
                </c:pt>
                <c:pt idx="136">
                  <c:v>763</c:v>
                </c:pt>
                <c:pt idx="137">
                  <c:v>126</c:v>
                </c:pt>
                <c:pt idx="138">
                  <c:v>786</c:v>
                </c:pt>
                <c:pt idx="139">
                  <c:v>1008</c:v>
                </c:pt>
                <c:pt idx="140">
                  <c:v>796</c:v>
                </c:pt>
                <c:pt idx="141">
                  <c:v>765</c:v>
                </c:pt>
                <c:pt idx="142">
                  <c:v>772</c:v>
                </c:pt>
                <c:pt idx="143">
                  <c:v>781</c:v>
                </c:pt>
                <c:pt idx="144">
                  <c:v>1013</c:v>
                </c:pt>
                <c:pt idx="145">
                  <c:v>753</c:v>
                </c:pt>
                <c:pt idx="146">
                  <c:v>795</c:v>
                </c:pt>
                <c:pt idx="147">
                  <c:v>797</c:v>
                </c:pt>
              </c:numCache>
            </c:numRef>
          </c:cat>
          <c:val>
            <c:numRef>
              <c:f>Pct2008All!$E$2:$E$149</c:f>
              <c:numCache>
                <c:formatCode>0%</c:formatCode>
                <c:ptCount val="148"/>
                <c:pt idx="0">
                  <c:v>0.38002536864709952</c:v>
                </c:pt>
                <c:pt idx="1">
                  <c:v>0.32043349890215805</c:v>
                </c:pt>
                <c:pt idx="2">
                  <c:v>0.31646045657313376</c:v>
                </c:pt>
                <c:pt idx="3">
                  <c:v>0.30009176840287088</c:v>
                </c:pt>
                <c:pt idx="4">
                  <c:v>0.26407284570226902</c:v>
                </c:pt>
                <c:pt idx="5">
                  <c:v>0.2114211488851907</c:v>
                </c:pt>
                <c:pt idx="6">
                  <c:v>0.20686674042838621</c:v>
                </c:pt>
                <c:pt idx="7">
                  <c:v>0.19063596635073277</c:v>
                </c:pt>
                <c:pt idx="8">
                  <c:v>0.19038269055848911</c:v>
                </c:pt>
                <c:pt idx="9">
                  <c:v>0.18872139488295853</c:v>
                </c:pt>
                <c:pt idx="10">
                  <c:v>0.18583960730878266</c:v>
                </c:pt>
                <c:pt idx="11">
                  <c:v>0.17582718108626619</c:v>
                </c:pt>
                <c:pt idx="12">
                  <c:v>0.17509742297939293</c:v>
                </c:pt>
                <c:pt idx="13">
                  <c:v>0.17107337272722423</c:v>
                </c:pt>
                <c:pt idx="14">
                  <c:v>0.16342076782850443</c:v>
                </c:pt>
                <c:pt idx="15">
                  <c:v>0.16131456157266094</c:v>
                </c:pt>
                <c:pt idx="16">
                  <c:v>0.15815619048155374</c:v>
                </c:pt>
                <c:pt idx="17">
                  <c:v>0.15452860125421181</c:v>
                </c:pt>
                <c:pt idx="18">
                  <c:v>0.15390218096834468</c:v>
                </c:pt>
                <c:pt idx="19">
                  <c:v>0.15223379271931448</c:v>
                </c:pt>
                <c:pt idx="20">
                  <c:v>0.15040084797202646</c:v>
                </c:pt>
                <c:pt idx="21">
                  <c:v>0.15024005548376562</c:v>
                </c:pt>
                <c:pt idx="22">
                  <c:v>0.1491907390255045</c:v>
                </c:pt>
                <c:pt idx="23">
                  <c:v>0.14767540381804409</c:v>
                </c:pt>
                <c:pt idx="24">
                  <c:v>0.14765450457990861</c:v>
                </c:pt>
                <c:pt idx="25">
                  <c:v>0.14628801508240738</c:v>
                </c:pt>
                <c:pt idx="26">
                  <c:v>0.14143995625871009</c:v>
                </c:pt>
                <c:pt idx="27">
                  <c:v>0.13985592651097908</c:v>
                </c:pt>
                <c:pt idx="28">
                  <c:v>0.13612193420328758</c:v>
                </c:pt>
                <c:pt idx="29">
                  <c:v>0.13543152791760588</c:v>
                </c:pt>
                <c:pt idx="30">
                  <c:v>0.13426450410794341</c:v>
                </c:pt>
                <c:pt idx="31">
                  <c:v>0.13283168306534371</c:v>
                </c:pt>
                <c:pt idx="32">
                  <c:v>0.13230993905970048</c:v>
                </c:pt>
                <c:pt idx="33">
                  <c:v>0.1299273866388248</c:v>
                </c:pt>
                <c:pt idx="34">
                  <c:v>0.1297833176225871</c:v>
                </c:pt>
                <c:pt idx="35">
                  <c:v>0.12970685197478213</c:v>
                </c:pt>
                <c:pt idx="36">
                  <c:v>0.12736145923516476</c:v>
                </c:pt>
                <c:pt idx="37">
                  <c:v>0.12735535747221821</c:v>
                </c:pt>
                <c:pt idx="38">
                  <c:v>0.12707726882368017</c:v>
                </c:pt>
                <c:pt idx="39">
                  <c:v>0.12486525698988099</c:v>
                </c:pt>
                <c:pt idx="40">
                  <c:v>0.12422352288897351</c:v>
                </c:pt>
                <c:pt idx="41">
                  <c:v>0.12000368035348363</c:v>
                </c:pt>
                <c:pt idx="42">
                  <c:v>0.11634418494872917</c:v>
                </c:pt>
                <c:pt idx="43">
                  <c:v>0.11545648416793247</c:v>
                </c:pt>
                <c:pt idx="44">
                  <c:v>0.11331230317677138</c:v>
                </c:pt>
                <c:pt idx="45">
                  <c:v>0.11297816215475957</c:v>
                </c:pt>
                <c:pt idx="46">
                  <c:v>0.11272484363517309</c:v>
                </c:pt>
                <c:pt idx="47">
                  <c:v>0.10895092364060496</c:v>
                </c:pt>
                <c:pt idx="48">
                  <c:v>0.10680387015148211</c:v>
                </c:pt>
                <c:pt idx="49">
                  <c:v>0.10589925261976696</c:v>
                </c:pt>
                <c:pt idx="50">
                  <c:v>0.10533291295125612</c:v>
                </c:pt>
                <c:pt idx="51">
                  <c:v>0.10459459963792071</c:v>
                </c:pt>
                <c:pt idx="52">
                  <c:v>0.10352427231944702</c:v>
                </c:pt>
                <c:pt idx="53">
                  <c:v>9.928731300755686E-2</c:v>
                </c:pt>
                <c:pt idx="54">
                  <c:v>9.9277467042259385E-2</c:v>
                </c:pt>
                <c:pt idx="55">
                  <c:v>9.8991468299764782E-2</c:v>
                </c:pt>
                <c:pt idx="56">
                  <c:v>9.8766539186837574E-2</c:v>
                </c:pt>
                <c:pt idx="57">
                  <c:v>9.8402790335656576E-2</c:v>
                </c:pt>
                <c:pt idx="58">
                  <c:v>9.8040125196443326E-2</c:v>
                </c:pt>
                <c:pt idx="59">
                  <c:v>9.786101178197823E-2</c:v>
                </c:pt>
                <c:pt idx="60">
                  <c:v>9.727240354205742E-2</c:v>
                </c:pt>
                <c:pt idx="61">
                  <c:v>9.6802089529947011E-2</c:v>
                </c:pt>
                <c:pt idx="62">
                  <c:v>9.5986993089154066E-2</c:v>
                </c:pt>
                <c:pt idx="63">
                  <c:v>9.5171996726572713E-2</c:v>
                </c:pt>
                <c:pt idx="64">
                  <c:v>9.1549652769856757E-2</c:v>
                </c:pt>
                <c:pt idx="65">
                  <c:v>8.9895996593482699E-2</c:v>
                </c:pt>
                <c:pt idx="66">
                  <c:v>8.7610614433038331E-2</c:v>
                </c:pt>
                <c:pt idx="67">
                  <c:v>8.5647107733983527E-2</c:v>
                </c:pt>
                <c:pt idx="68">
                  <c:v>8.5178991153892311E-2</c:v>
                </c:pt>
                <c:pt idx="69">
                  <c:v>8.4113680883023456E-2</c:v>
                </c:pt>
                <c:pt idx="70">
                  <c:v>8.2085933583740223E-2</c:v>
                </c:pt>
                <c:pt idx="71">
                  <c:v>8.1998594909533054E-2</c:v>
                </c:pt>
                <c:pt idx="72">
                  <c:v>8.0109696967084268E-2</c:v>
                </c:pt>
                <c:pt idx="73">
                  <c:v>7.9797585162320134E-2</c:v>
                </c:pt>
                <c:pt idx="74">
                  <c:v>7.9764042440583202E-2</c:v>
                </c:pt>
                <c:pt idx="75">
                  <c:v>7.801090549904241E-2</c:v>
                </c:pt>
                <c:pt idx="76">
                  <c:v>7.7261710083675314E-2</c:v>
                </c:pt>
                <c:pt idx="77">
                  <c:v>7.7011122809629129E-2</c:v>
                </c:pt>
                <c:pt idx="78">
                  <c:v>7.638034759843372E-2</c:v>
                </c:pt>
                <c:pt idx="79">
                  <c:v>7.5546719560341119E-2</c:v>
                </c:pt>
                <c:pt idx="80">
                  <c:v>7.5356770179947657E-2</c:v>
                </c:pt>
                <c:pt idx="81">
                  <c:v>7.4821136963482193E-2</c:v>
                </c:pt>
                <c:pt idx="82">
                  <c:v>7.4026995009917912E-2</c:v>
                </c:pt>
                <c:pt idx="83">
                  <c:v>7.3800173420833101E-2</c:v>
                </c:pt>
                <c:pt idx="84">
                  <c:v>7.281815232952614E-2</c:v>
                </c:pt>
                <c:pt idx="85">
                  <c:v>7.122218832636322E-2</c:v>
                </c:pt>
                <c:pt idx="86">
                  <c:v>6.9288641614937252E-2</c:v>
                </c:pt>
                <c:pt idx="87">
                  <c:v>6.7478578576091838E-2</c:v>
                </c:pt>
                <c:pt idx="88">
                  <c:v>6.6809167093234881E-2</c:v>
                </c:pt>
                <c:pt idx="89">
                  <c:v>6.5555477852588473E-2</c:v>
                </c:pt>
                <c:pt idx="90">
                  <c:v>6.3539575166938186E-2</c:v>
                </c:pt>
                <c:pt idx="91">
                  <c:v>6.219815018193716E-2</c:v>
                </c:pt>
                <c:pt idx="92">
                  <c:v>6.2158928559932401E-2</c:v>
                </c:pt>
                <c:pt idx="93">
                  <c:v>6.0997241124383365E-2</c:v>
                </c:pt>
                <c:pt idx="94">
                  <c:v>6.0668843086139707E-2</c:v>
                </c:pt>
                <c:pt idx="95">
                  <c:v>5.9201586860658927E-2</c:v>
                </c:pt>
                <c:pt idx="96">
                  <c:v>5.7474108808651309E-2</c:v>
                </c:pt>
                <c:pt idx="97">
                  <c:v>5.61200668938567E-2</c:v>
                </c:pt>
                <c:pt idx="98">
                  <c:v>5.3041235119729871E-2</c:v>
                </c:pt>
                <c:pt idx="99">
                  <c:v>5.1098702996984498E-2</c:v>
                </c:pt>
                <c:pt idx="100">
                  <c:v>5.0799971882714963E-2</c:v>
                </c:pt>
                <c:pt idx="101">
                  <c:v>5.0060003576443524E-2</c:v>
                </c:pt>
                <c:pt idx="102">
                  <c:v>4.8753097022307165E-2</c:v>
                </c:pt>
                <c:pt idx="103">
                  <c:v>4.8361196326265378E-2</c:v>
                </c:pt>
                <c:pt idx="104">
                  <c:v>4.738629796744042E-2</c:v>
                </c:pt>
                <c:pt idx="105">
                  <c:v>4.7341790404496126E-2</c:v>
                </c:pt>
                <c:pt idx="106">
                  <c:v>4.6604799293098402E-2</c:v>
                </c:pt>
                <c:pt idx="107">
                  <c:v>4.6504364162019786E-2</c:v>
                </c:pt>
                <c:pt idx="108">
                  <c:v>4.6300425475173809E-2</c:v>
                </c:pt>
                <c:pt idx="109">
                  <c:v>4.5724809944139293E-2</c:v>
                </c:pt>
                <c:pt idx="110">
                  <c:v>4.5337114285040128E-2</c:v>
                </c:pt>
                <c:pt idx="111">
                  <c:v>4.5126280531873987E-2</c:v>
                </c:pt>
                <c:pt idx="112">
                  <c:v>4.4866460293819306E-2</c:v>
                </c:pt>
                <c:pt idx="113">
                  <c:v>4.4389303353666303E-2</c:v>
                </c:pt>
                <c:pt idx="114">
                  <c:v>4.3932008738760818E-2</c:v>
                </c:pt>
                <c:pt idx="115">
                  <c:v>4.3293980980593422E-2</c:v>
                </c:pt>
                <c:pt idx="116">
                  <c:v>4.3110064178204566E-2</c:v>
                </c:pt>
                <c:pt idx="117">
                  <c:v>4.2969070418842577E-2</c:v>
                </c:pt>
                <c:pt idx="118">
                  <c:v>4.1736076959171753E-2</c:v>
                </c:pt>
                <c:pt idx="119">
                  <c:v>4.0830017356568146E-2</c:v>
                </c:pt>
                <c:pt idx="120">
                  <c:v>4.0746725992465184E-2</c:v>
                </c:pt>
                <c:pt idx="121">
                  <c:v>3.9792318869272376E-2</c:v>
                </c:pt>
                <c:pt idx="122">
                  <c:v>3.9560588991249597E-2</c:v>
                </c:pt>
                <c:pt idx="123">
                  <c:v>3.8964795635124012E-2</c:v>
                </c:pt>
                <c:pt idx="124">
                  <c:v>3.6876542246673263E-2</c:v>
                </c:pt>
                <c:pt idx="125">
                  <c:v>3.5624961222776752E-2</c:v>
                </c:pt>
                <c:pt idx="126">
                  <c:v>3.4565581733488192E-2</c:v>
                </c:pt>
                <c:pt idx="127">
                  <c:v>3.3759110623692995E-2</c:v>
                </c:pt>
                <c:pt idx="128">
                  <c:v>3.3144272417735356E-2</c:v>
                </c:pt>
                <c:pt idx="129">
                  <c:v>3.2871294944578466E-2</c:v>
                </c:pt>
                <c:pt idx="130">
                  <c:v>3.2831247340941935E-2</c:v>
                </c:pt>
                <c:pt idx="131">
                  <c:v>3.1719633960492259E-2</c:v>
                </c:pt>
                <c:pt idx="132">
                  <c:v>3.1241207342135677E-2</c:v>
                </c:pt>
                <c:pt idx="133">
                  <c:v>2.8957855672850093E-2</c:v>
                </c:pt>
                <c:pt idx="134">
                  <c:v>2.7711795206961695E-2</c:v>
                </c:pt>
                <c:pt idx="135">
                  <c:v>2.7296137501225122E-2</c:v>
                </c:pt>
                <c:pt idx="136">
                  <c:v>2.6936471326094447E-2</c:v>
                </c:pt>
                <c:pt idx="137">
                  <c:v>2.6879058004398607E-2</c:v>
                </c:pt>
                <c:pt idx="138">
                  <c:v>2.5667708238826553E-2</c:v>
                </c:pt>
                <c:pt idx="139">
                  <c:v>2.5495439158964683E-2</c:v>
                </c:pt>
                <c:pt idx="140">
                  <c:v>2.542705819550687E-2</c:v>
                </c:pt>
                <c:pt idx="141">
                  <c:v>2.4790760941107073E-2</c:v>
                </c:pt>
                <c:pt idx="142">
                  <c:v>2.4735693261257991E-2</c:v>
                </c:pt>
                <c:pt idx="143">
                  <c:v>2.3814599307586171E-2</c:v>
                </c:pt>
                <c:pt idx="144">
                  <c:v>2.3683291315257118E-2</c:v>
                </c:pt>
                <c:pt idx="145">
                  <c:v>2.3132184292809603E-2</c:v>
                </c:pt>
                <c:pt idx="146">
                  <c:v>2.3102941817723849E-2</c:v>
                </c:pt>
                <c:pt idx="147">
                  <c:v>1.9160948628526811E-2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31021440"/>
        <c:axId val="131043712"/>
      </c:lineChart>
      <c:catAx>
        <c:axId val="131009152"/>
        <c:scaling>
          <c:orientation val="minMax"/>
        </c:scaling>
        <c:delete val="1"/>
        <c:axPos val="b"/>
        <c:title>
          <c:tx>
            <c:rich>
              <a:bodyPr/>
              <a:lstStyle/>
              <a:p>
                <a:pPr>
                  <a:defRPr sz="1200"/>
                </a:pPr>
                <a:r>
                  <a:rPr lang="en-US" sz="1200"/>
                  <a:t>Interviewer</a:t>
                </a:r>
              </a:p>
            </c:rich>
          </c:tx>
          <c:layout>
            <c:manualLayout>
              <c:xMode val="edge"/>
              <c:yMode val="edge"/>
              <c:x val="0.4710026388020479"/>
              <c:y val="0.92793677713362743"/>
            </c:manualLayout>
          </c:layout>
          <c:overlay val="0"/>
        </c:title>
        <c:numFmt formatCode="General" sourceLinked="1"/>
        <c:majorTickMark val="out"/>
        <c:minorTickMark val="none"/>
        <c:tickLblPos val="none"/>
        <c:crossAx val="131019520"/>
        <c:crosses val="autoZero"/>
        <c:auto val="1"/>
        <c:lblAlgn val="ctr"/>
        <c:lblOffset val="100"/>
        <c:noMultiLvlLbl val="0"/>
      </c:catAx>
      <c:valAx>
        <c:axId val="131019520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 sz="1200"/>
                </a:pPr>
                <a:r>
                  <a:rPr lang="en-US" sz="1200"/>
                  <a:t>Bars: Number of Qs in Top 10%</a:t>
                </a:r>
              </a:p>
            </c:rich>
          </c:tx>
          <c:layout>
            <c:manualLayout>
              <c:xMode val="edge"/>
              <c:yMode val="edge"/>
              <c:x val="6.8640504728295262E-2"/>
              <c:y val="0.34185803697614736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/>
            </a:pPr>
            <a:endParaRPr lang="en-US"/>
          </a:p>
        </c:txPr>
        <c:crossAx val="131009152"/>
        <c:crosses val="autoZero"/>
        <c:crossBetween val="between"/>
      </c:valAx>
      <c:catAx>
        <c:axId val="13102144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131043712"/>
        <c:crosses val="autoZero"/>
        <c:auto val="1"/>
        <c:lblAlgn val="ctr"/>
        <c:lblOffset val="100"/>
        <c:noMultiLvlLbl val="0"/>
      </c:catAx>
      <c:valAx>
        <c:axId val="131043712"/>
        <c:scaling>
          <c:orientation val="minMax"/>
        </c:scaling>
        <c:delete val="0"/>
        <c:axPos val="r"/>
        <c:title>
          <c:tx>
            <c:rich>
              <a:bodyPr rot="5400000" vert="horz"/>
              <a:lstStyle/>
              <a:p>
                <a:pPr>
                  <a:defRPr sz="1200"/>
                </a:pPr>
                <a:r>
                  <a:rPr lang="en-US" sz="1200"/>
                  <a:t>Points: Average</a:t>
                </a:r>
                <a:r>
                  <a:rPr lang="en-US" sz="1200" baseline="0"/>
                  <a:t> Pct Deviation for All Qs</a:t>
                </a:r>
                <a:endParaRPr lang="en-US" sz="1200"/>
              </a:p>
            </c:rich>
          </c:tx>
          <c:layout/>
          <c:overlay val="0"/>
        </c:title>
        <c:numFmt formatCode="0%" sourceLinked="1"/>
        <c:majorTickMark val="out"/>
        <c:minorTickMark val="none"/>
        <c:tickLblPos val="nextTo"/>
        <c:crossAx val="131021440"/>
        <c:crosses val="max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dirty="0"/>
              <a:t>Duplicate</a:t>
            </a:r>
            <a:r>
              <a:rPr lang="en-US" baseline="0" dirty="0"/>
              <a:t> Analysis </a:t>
            </a:r>
            <a:r>
              <a:rPr lang="en-US" baseline="0" dirty="0" smtClean="0"/>
              <a:t>Survey B</a:t>
            </a:r>
            <a:endParaRPr lang="en-US" baseline="0" dirty="0"/>
          </a:p>
          <a:p>
            <a:pPr>
              <a:defRPr/>
            </a:pPr>
            <a:r>
              <a:rPr lang="en-US" baseline="0" dirty="0"/>
              <a:t>Frequency of Survey Pairs by </a:t>
            </a:r>
          </a:p>
          <a:p>
            <a:pPr>
              <a:defRPr/>
            </a:pPr>
            <a:r>
              <a:rPr lang="en-US" baseline="0" dirty="0"/>
              <a:t>Maximum Shared Sequence of Responses</a:t>
            </a:r>
            <a:endParaRPr lang="en-US" dirty="0"/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9.8624651728200313E-2"/>
          <c:y val="0.25209541115052925"/>
          <c:w val="0.86990078504219015"/>
          <c:h val="0.61235384038533669"/>
        </c:manualLayout>
      </c:layout>
      <c:scatterChart>
        <c:scatterStyle val="lineMarker"/>
        <c:varyColors val="0"/>
        <c:ser>
          <c:idx val="0"/>
          <c:order val="0"/>
          <c:tx>
            <c:strRef>
              <c:f>'Seq09'!$C$1</c:f>
              <c:strCache>
                <c:ptCount val="1"/>
                <c:pt idx="0">
                  <c:v>Pct</c:v>
                </c:pt>
              </c:strCache>
            </c:strRef>
          </c:tx>
          <c:xVal>
            <c:numRef>
              <c:f>'Seq09'!$A$2:$A$132</c:f>
              <c:numCache>
                <c:formatCode>_(* #,##0_);_(* \(#,##0\);_(* "-"??_);_(@_)</c:formatCode>
                <c:ptCount val="1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42</c:v>
                </c:pt>
                <c:pt idx="41">
                  <c:v>43</c:v>
                </c:pt>
                <c:pt idx="42">
                  <c:v>44</c:v>
                </c:pt>
                <c:pt idx="43">
                  <c:v>45</c:v>
                </c:pt>
                <c:pt idx="44">
                  <c:v>46</c:v>
                </c:pt>
                <c:pt idx="45">
                  <c:v>47</c:v>
                </c:pt>
                <c:pt idx="46">
                  <c:v>48</c:v>
                </c:pt>
                <c:pt idx="47">
                  <c:v>49</c:v>
                </c:pt>
                <c:pt idx="48">
                  <c:v>50</c:v>
                </c:pt>
                <c:pt idx="49">
                  <c:v>51</c:v>
                </c:pt>
                <c:pt idx="50">
                  <c:v>52</c:v>
                </c:pt>
                <c:pt idx="51">
                  <c:v>53</c:v>
                </c:pt>
                <c:pt idx="52">
                  <c:v>54</c:v>
                </c:pt>
                <c:pt idx="53">
                  <c:v>55</c:v>
                </c:pt>
                <c:pt idx="54">
                  <c:v>56</c:v>
                </c:pt>
                <c:pt idx="55">
                  <c:v>57</c:v>
                </c:pt>
                <c:pt idx="56">
                  <c:v>58</c:v>
                </c:pt>
                <c:pt idx="57">
                  <c:v>59</c:v>
                </c:pt>
                <c:pt idx="58">
                  <c:v>60</c:v>
                </c:pt>
                <c:pt idx="59">
                  <c:v>61</c:v>
                </c:pt>
                <c:pt idx="60">
                  <c:v>62</c:v>
                </c:pt>
                <c:pt idx="61">
                  <c:v>63</c:v>
                </c:pt>
                <c:pt idx="62">
                  <c:v>65</c:v>
                </c:pt>
                <c:pt idx="63">
                  <c:v>66</c:v>
                </c:pt>
                <c:pt idx="64">
                  <c:v>68</c:v>
                </c:pt>
                <c:pt idx="65">
                  <c:v>70</c:v>
                </c:pt>
                <c:pt idx="66">
                  <c:v>79</c:v>
                </c:pt>
                <c:pt idx="67">
                  <c:v>87</c:v>
                </c:pt>
                <c:pt idx="68">
                  <c:v>88</c:v>
                </c:pt>
                <c:pt idx="69">
                  <c:v>90</c:v>
                </c:pt>
                <c:pt idx="70">
                  <c:v>94</c:v>
                </c:pt>
                <c:pt idx="71">
                  <c:v>97</c:v>
                </c:pt>
              </c:numCache>
            </c:numRef>
          </c:xVal>
          <c:yVal>
            <c:numRef>
              <c:f>'Seq09'!$C$2:$C$132</c:f>
              <c:numCache>
                <c:formatCode>0.0%</c:formatCode>
                <c:ptCount val="131"/>
                <c:pt idx="0">
                  <c:v>9.1948243729159476E-4</c:v>
                </c:pt>
                <c:pt idx="1">
                  <c:v>0.10314567247751853</c:v>
                </c:pt>
                <c:pt idx="2">
                  <c:v>0.34092693199360091</c:v>
                </c:pt>
                <c:pt idx="3">
                  <c:v>0.28983749211907545</c:v>
                </c:pt>
                <c:pt idx="4">
                  <c:v>0.15020977858189877</c:v>
                </c:pt>
                <c:pt idx="5">
                  <c:v>6.482895548180781E-2</c:v>
                </c:pt>
                <c:pt idx="6">
                  <c:v>2.7995023511631106E-2</c:v>
                </c:pt>
                <c:pt idx="7">
                  <c:v>1.2166135003248046E-2</c:v>
                </c:pt>
                <c:pt idx="8">
                  <c:v>5.5752901714354718E-3</c:v>
                </c:pt>
                <c:pt idx="9">
                  <c:v>2.3076468804735517E-3</c:v>
                </c:pt>
                <c:pt idx="10">
                  <c:v>1.0406944385334073E-3</c:v>
                </c:pt>
                <c:pt idx="11">
                  <c:v>5.0945991376594212E-4</c:v>
                </c:pt>
                <c:pt idx="12">
                  <c:v>2.4031252505317459E-4</c:v>
                </c:pt>
                <c:pt idx="13">
                  <c:v>1.3223127408197745E-4</c:v>
                </c:pt>
                <c:pt idx="14">
                  <c:v>5.6482021264557232E-5</c:v>
                </c:pt>
                <c:pt idx="15">
                  <c:v>2.5007810816900925E-5</c:v>
                </c:pt>
                <c:pt idx="16">
                  <c:v>1.6429933755694803E-5</c:v>
                </c:pt>
                <c:pt idx="17">
                  <c:v>9.567632106729906E-6</c:v>
                </c:pt>
                <c:pt idx="18">
                  <c:v>4.9487752276189168E-6</c:v>
                </c:pt>
                <c:pt idx="19">
                  <c:v>9.5016484370283198E-6</c:v>
                </c:pt>
                <c:pt idx="20">
                  <c:v>4.6188568791109892E-6</c:v>
                </c:pt>
                <c:pt idx="21">
                  <c:v>2.1774611001523235E-6</c:v>
                </c:pt>
                <c:pt idx="22">
                  <c:v>2.5073794486602511E-6</c:v>
                </c:pt>
                <c:pt idx="23">
                  <c:v>6.0704976125458712E-6</c:v>
                </c:pt>
                <c:pt idx="24">
                  <c:v>2.9692651365713498E-6</c:v>
                </c:pt>
                <c:pt idx="25">
                  <c:v>1.4516407334348822E-6</c:v>
                </c:pt>
                <c:pt idx="26">
                  <c:v>1.5836080728380534E-6</c:v>
                </c:pt>
                <c:pt idx="27">
                  <c:v>8.5778770612061225E-7</c:v>
                </c:pt>
                <c:pt idx="28">
                  <c:v>1.5176244031364678E-6</c:v>
                </c:pt>
                <c:pt idx="29">
                  <c:v>1.5836080728380534E-6</c:v>
                </c:pt>
                <c:pt idx="30">
                  <c:v>6.5983669701585555E-7</c:v>
                </c:pt>
                <c:pt idx="31">
                  <c:v>1.1217223849269544E-6</c:v>
                </c:pt>
                <c:pt idx="32">
                  <c:v>1.6495917425396389E-6</c:v>
                </c:pt>
                <c:pt idx="33">
                  <c:v>4.6188568791109891E-7</c:v>
                </c:pt>
                <c:pt idx="34">
                  <c:v>6.5983669701585555E-7</c:v>
                </c:pt>
                <c:pt idx="35">
                  <c:v>1.1217223849269544E-6</c:v>
                </c:pt>
                <c:pt idx="36">
                  <c:v>5.2786935761268442E-7</c:v>
                </c:pt>
                <c:pt idx="37">
                  <c:v>6.5983669701585555E-7</c:v>
                </c:pt>
                <c:pt idx="38">
                  <c:v>6.5983669701585555E-7</c:v>
                </c:pt>
                <c:pt idx="39">
                  <c:v>3.2991834850792778E-7</c:v>
                </c:pt>
                <c:pt idx="40">
                  <c:v>5.9385302731426998E-7</c:v>
                </c:pt>
                <c:pt idx="41">
                  <c:v>2.6393467880634221E-7</c:v>
                </c:pt>
                <c:pt idx="42">
                  <c:v>3.9590201820951334E-7</c:v>
                </c:pt>
                <c:pt idx="43">
                  <c:v>3.2991834850792778E-7</c:v>
                </c:pt>
                <c:pt idx="44">
                  <c:v>1.9795100910475667E-7</c:v>
                </c:pt>
                <c:pt idx="45">
                  <c:v>1.319673394031711E-7</c:v>
                </c:pt>
                <c:pt idx="46">
                  <c:v>6.5983669701585552E-8</c:v>
                </c:pt>
                <c:pt idx="47">
                  <c:v>1.9795100910475667E-7</c:v>
                </c:pt>
                <c:pt idx="48">
                  <c:v>1.319673394031711E-7</c:v>
                </c:pt>
                <c:pt idx="49">
                  <c:v>2.6393467880634221E-7</c:v>
                </c:pt>
                <c:pt idx="50">
                  <c:v>3.9590201820951334E-7</c:v>
                </c:pt>
                <c:pt idx="51">
                  <c:v>3.2991834850792778E-7</c:v>
                </c:pt>
                <c:pt idx="52">
                  <c:v>3.9590201820951334E-7</c:v>
                </c:pt>
                <c:pt idx="53">
                  <c:v>3.2991834850792778E-7</c:v>
                </c:pt>
                <c:pt idx="54">
                  <c:v>3.9590201820951334E-7</c:v>
                </c:pt>
                <c:pt idx="55">
                  <c:v>3.2991834850792778E-7</c:v>
                </c:pt>
                <c:pt idx="56">
                  <c:v>1.9795100910475667E-7</c:v>
                </c:pt>
                <c:pt idx="57">
                  <c:v>9.8975504552378327E-7</c:v>
                </c:pt>
                <c:pt idx="58">
                  <c:v>1.319673394031711E-7</c:v>
                </c:pt>
                <c:pt idx="59">
                  <c:v>3.2991834850792778E-7</c:v>
                </c:pt>
                <c:pt idx="60">
                  <c:v>1.9795100910475667E-7</c:v>
                </c:pt>
                <c:pt idx="61">
                  <c:v>1.319673394031711E-7</c:v>
                </c:pt>
                <c:pt idx="62">
                  <c:v>1.319673394031711E-7</c:v>
                </c:pt>
                <c:pt idx="63">
                  <c:v>1.3856570637332967E-6</c:v>
                </c:pt>
                <c:pt idx="64">
                  <c:v>6.5983669701585552E-8</c:v>
                </c:pt>
                <c:pt idx="65">
                  <c:v>1.319673394031711E-7</c:v>
                </c:pt>
                <c:pt idx="66">
                  <c:v>6.5983669701585552E-8</c:v>
                </c:pt>
                <c:pt idx="67">
                  <c:v>1.9795100910475667E-7</c:v>
                </c:pt>
                <c:pt idx="68">
                  <c:v>6.5983669701585552E-8</c:v>
                </c:pt>
                <c:pt idx="69">
                  <c:v>3.9590201820951334E-7</c:v>
                </c:pt>
                <c:pt idx="70">
                  <c:v>6.5983669701585552E-8</c:v>
                </c:pt>
                <c:pt idx="71">
                  <c:v>5.2786935761268442E-7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5536768"/>
        <c:axId val="155555328"/>
      </c:scatterChart>
      <c:valAx>
        <c:axId val="155536768"/>
        <c:scaling>
          <c:orientation val="minMax"/>
          <c:max val="97"/>
          <c:min val="0"/>
        </c:scaling>
        <c:delete val="0"/>
        <c:axPos val="b"/>
        <c:title>
          <c:tx>
            <c:rich>
              <a:bodyPr/>
              <a:lstStyle/>
              <a:p>
                <a:pPr>
                  <a:defRPr sz="1400"/>
                </a:pPr>
                <a:r>
                  <a:rPr lang="en-US" sz="1400"/>
                  <a:t>Sequence</a:t>
                </a:r>
              </a:p>
            </c:rich>
          </c:tx>
          <c:layout/>
          <c:overlay val="0"/>
        </c:title>
        <c:numFmt formatCode="_(* #,##0_);_(* \(#,##0\);_(* &quot;-&quot;??_);_(@_)" sourceLinked="1"/>
        <c:majorTickMark val="out"/>
        <c:minorTickMark val="none"/>
        <c:tickLblPos val="nextTo"/>
        <c:crossAx val="155555328"/>
        <c:crossesAt val="0"/>
        <c:crossBetween val="midCat"/>
        <c:majorUnit val="10"/>
      </c:valAx>
      <c:valAx>
        <c:axId val="155555328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400"/>
                </a:pPr>
                <a:r>
                  <a:rPr lang="en-US" sz="1400"/>
                  <a:t>Frequency</a:t>
                </a:r>
              </a:p>
            </c:rich>
          </c:tx>
          <c:layout>
            <c:manualLayout>
              <c:xMode val="edge"/>
              <c:yMode val="edge"/>
              <c:x val="1.8829763486824181E-2"/>
              <c:y val="0.48614046321132937"/>
            </c:manualLayout>
          </c:layout>
          <c:overlay val="0"/>
        </c:title>
        <c:numFmt formatCode="0%" sourceLinked="0"/>
        <c:majorTickMark val="out"/>
        <c:minorTickMark val="none"/>
        <c:tickLblPos val="nextTo"/>
        <c:crossAx val="155536768"/>
        <c:crosses val="autoZero"/>
        <c:crossBetween val="midCat"/>
      </c:valAx>
    </c:plotArea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dirty="0"/>
              <a:t>Deviation Analysis by Supervisor </a:t>
            </a:r>
            <a:r>
              <a:rPr lang="en-US" dirty="0" smtClean="0"/>
              <a:t>Survey A</a:t>
            </a:r>
            <a:endParaRPr lang="en-US" dirty="0"/>
          </a:p>
        </c:rich>
      </c:tx>
      <c:layout>
        <c:manualLayout>
          <c:xMode val="edge"/>
          <c:yMode val="edge"/>
          <c:x val="0.28545832580644076"/>
          <c:y val="3.2767673271610294E-2"/>
        </c:manualLayout>
      </c:layout>
      <c:overlay val="1"/>
    </c:title>
    <c:autoTitleDeleted val="0"/>
    <c:plotArea>
      <c:layout>
        <c:manualLayout>
          <c:layoutTarget val="inner"/>
          <c:xMode val="edge"/>
          <c:yMode val="edge"/>
          <c:x val="0.14693892193371522"/>
          <c:y val="0.19433740013267589"/>
          <c:w val="0.73632142136079226"/>
          <c:h val="0.6644365608145135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Pct2008All!$F$1</c:f>
              <c:strCache>
                <c:ptCount val="1"/>
                <c:pt idx="0">
                  <c:v>top10%</c:v>
                </c:pt>
              </c:strCache>
            </c:strRef>
          </c:tx>
          <c:invertIfNegative val="0"/>
          <c:cat>
            <c:numRef>
              <c:f>Pct2008All!$A$2:$A$24</c:f>
              <c:numCache>
                <c:formatCode>General</c:formatCode>
                <c:ptCount val="23"/>
                <c:pt idx="0">
                  <c:v>50</c:v>
                </c:pt>
                <c:pt idx="1">
                  <c:v>77</c:v>
                </c:pt>
                <c:pt idx="2">
                  <c:v>46</c:v>
                </c:pt>
                <c:pt idx="3">
                  <c:v>58</c:v>
                </c:pt>
                <c:pt idx="4">
                  <c:v>91</c:v>
                </c:pt>
                <c:pt idx="5">
                  <c:v>32</c:v>
                </c:pt>
                <c:pt idx="6">
                  <c:v>6</c:v>
                </c:pt>
                <c:pt idx="7">
                  <c:v>29</c:v>
                </c:pt>
                <c:pt idx="8">
                  <c:v>44</c:v>
                </c:pt>
                <c:pt idx="9">
                  <c:v>93</c:v>
                </c:pt>
                <c:pt idx="10">
                  <c:v>80</c:v>
                </c:pt>
                <c:pt idx="11">
                  <c:v>25</c:v>
                </c:pt>
                <c:pt idx="12">
                  <c:v>43</c:v>
                </c:pt>
                <c:pt idx="13">
                  <c:v>84</c:v>
                </c:pt>
                <c:pt idx="14">
                  <c:v>53</c:v>
                </c:pt>
                <c:pt idx="15">
                  <c:v>16</c:v>
                </c:pt>
                <c:pt idx="16">
                  <c:v>47</c:v>
                </c:pt>
                <c:pt idx="17">
                  <c:v>23</c:v>
                </c:pt>
                <c:pt idx="18">
                  <c:v>94</c:v>
                </c:pt>
                <c:pt idx="19">
                  <c:v>64</c:v>
                </c:pt>
                <c:pt idx="20">
                  <c:v>88</c:v>
                </c:pt>
                <c:pt idx="21">
                  <c:v>36</c:v>
                </c:pt>
                <c:pt idx="22">
                  <c:v>63</c:v>
                </c:pt>
              </c:numCache>
            </c:numRef>
          </c:cat>
          <c:val>
            <c:numRef>
              <c:f>Pct2008All!$F$2:$F$24</c:f>
              <c:numCache>
                <c:formatCode>General</c:formatCode>
                <c:ptCount val="23"/>
                <c:pt idx="0">
                  <c:v>49</c:v>
                </c:pt>
                <c:pt idx="1">
                  <c:v>16</c:v>
                </c:pt>
                <c:pt idx="2">
                  <c:v>12</c:v>
                </c:pt>
                <c:pt idx="3">
                  <c:v>11</c:v>
                </c:pt>
                <c:pt idx="4">
                  <c:v>13</c:v>
                </c:pt>
                <c:pt idx="5">
                  <c:v>6</c:v>
                </c:pt>
                <c:pt idx="6">
                  <c:v>9</c:v>
                </c:pt>
                <c:pt idx="7">
                  <c:v>15</c:v>
                </c:pt>
                <c:pt idx="8">
                  <c:v>19</c:v>
                </c:pt>
                <c:pt idx="9">
                  <c:v>1</c:v>
                </c:pt>
                <c:pt idx="10">
                  <c:v>6</c:v>
                </c:pt>
                <c:pt idx="11">
                  <c:v>4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1</c:v>
                </c:pt>
                <c:pt idx="21">
                  <c:v>0</c:v>
                </c:pt>
                <c:pt idx="22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1154304"/>
        <c:axId val="131156224"/>
      </c:barChart>
      <c:lineChart>
        <c:grouping val="standard"/>
        <c:varyColors val="0"/>
        <c:ser>
          <c:idx val="1"/>
          <c:order val="1"/>
          <c:tx>
            <c:strRef>
              <c:f>Pct2008All!$D$1</c:f>
              <c:strCache>
                <c:ptCount val="1"/>
                <c:pt idx="0">
                  <c:v>avg</c:v>
                </c:pt>
              </c:strCache>
            </c:strRef>
          </c:tx>
          <c:spPr>
            <a:ln w="28575">
              <a:noFill/>
            </a:ln>
          </c:spPr>
          <c:cat>
            <c:numRef>
              <c:f>Pct2008All!$A$2:$A$24</c:f>
              <c:numCache>
                <c:formatCode>General</c:formatCode>
                <c:ptCount val="23"/>
                <c:pt idx="0">
                  <c:v>50</c:v>
                </c:pt>
                <c:pt idx="1">
                  <c:v>77</c:v>
                </c:pt>
                <c:pt idx="2">
                  <c:v>46</c:v>
                </c:pt>
                <c:pt idx="3">
                  <c:v>58</c:v>
                </c:pt>
                <c:pt idx="4">
                  <c:v>91</c:v>
                </c:pt>
                <c:pt idx="5">
                  <c:v>32</c:v>
                </c:pt>
                <c:pt idx="6">
                  <c:v>6</c:v>
                </c:pt>
                <c:pt idx="7">
                  <c:v>29</c:v>
                </c:pt>
                <c:pt idx="8">
                  <c:v>44</c:v>
                </c:pt>
                <c:pt idx="9">
                  <c:v>93</c:v>
                </c:pt>
                <c:pt idx="10">
                  <c:v>80</c:v>
                </c:pt>
                <c:pt idx="11">
                  <c:v>25</c:v>
                </c:pt>
                <c:pt idx="12">
                  <c:v>43</c:v>
                </c:pt>
                <c:pt idx="13">
                  <c:v>84</c:v>
                </c:pt>
                <c:pt idx="14">
                  <c:v>53</c:v>
                </c:pt>
                <c:pt idx="15">
                  <c:v>16</c:v>
                </c:pt>
                <c:pt idx="16">
                  <c:v>47</c:v>
                </c:pt>
                <c:pt idx="17">
                  <c:v>23</c:v>
                </c:pt>
                <c:pt idx="18">
                  <c:v>94</c:v>
                </c:pt>
                <c:pt idx="19">
                  <c:v>64</c:v>
                </c:pt>
                <c:pt idx="20">
                  <c:v>88</c:v>
                </c:pt>
                <c:pt idx="21">
                  <c:v>36</c:v>
                </c:pt>
                <c:pt idx="22">
                  <c:v>63</c:v>
                </c:pt>
              </c:numCache>
            </c:numRef>
          </c:cat>
          <c:val>
            <c:numRef>
              <c:f>Pct2008All!$D$2:$D$24</c:f>
              <c:numCache>
                <c:formatCode>0%</c:formatCode>
                <c:ptCount val="23"/>
                <c:pt idx="0">
                  <c:v>0.58657461202973094</c:v>
                </c:pt>
                <c:pt idx="1">
                  <c:v>0.37288368264043553</c:v>
                </c:pt>
                <c:pt idx="2">
                  <c:v>0.36257952032856838</c:v>
                </c:pt>
                <c:pt idx="3">
                  <c:v>0.3272626541110113</c:v>
                </c:pt>
                <c:pt idx="4">
                  <c:v>0.32428823424926995</c:v>
                </c:pt>
                <c:pt idx="5">
                  <c:v>0.31025605373221082</c:v>
                </c:pt>
                <c:pt idx="6">
                  <c:v>0.304756001124735</c:v>
                </c:pt>
                <c:pt idx="7">
                  <c:v>0.30197013959115288</c:v>
                </c:pt>
                <c:pt idx="8">
                  <c:v>0.29907052747704393</c:v>
                </c:pt>
                <c:pt idx="9">
                  <c:v>0.28735276950801913</c:v>
                </c:pt>
                <c:pt idx="10">
                  <c:v>0.25701745933271847</c:v>
                </c:pt>
                <c:pt idx="11">
                  <c:v>0.23428404944965564</c:v>
                </c:pt>
                <c:pt idx="12">
                  <c:v>0.22860343758623486</c:v>
                </c:pt>
                <c:pt idx="13">
                  <c:v>0.22395942239964928</c:v>
                </c:pt>
                <c:pt idx="14">
                  <c:v>0.15608547199762907</c:v>
                </c:pt>
                <c:pt idx="15">
                  <c:v>0.14808339281026875</c:v>
                </c:pt>
                <c:pt idx="16">
                  <c:v>0.14422066835776071</c:v>
                </c:pt>
                <c:pt idx="17">
                  <c:v>0.13850006818921076</c:v>
                </c:pt>
                <c:pt idx="18">
                  <c:v>0.13162773498019245</c:v>
                </c:pt>
                <c:pt idx="19">
                  <c:v>0.12915150857316537</c:v>
                </c:pt>
                <c:pt idx="20">
                  <c:v>0.11021763694529089</c:v>
                </c:pt>
                <c:pt idx="21">
                  <c:v>6.4089775555804793E-2</c:v>
                </c:pt>
                <c:pt idx="22">
                  <c:v>4.6080695242108345E-2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31162496"/>
        <c:axId val="131164032"/>
      </c:lineChart>
      <c:catAx>
        <c:axId val="131154304"/>
        <c:scaling>
          <c:orientation val="minMax"/>
        </c:scaling>
        <c:delete val="1"/>
        <c:axPos val="b"/>
        <c:title>
          <c:tx>
            <c:rich>
              <a:bodyPr/>
              <a:lstStyle/>
              <a:p>
                <a:pPr>
                  <a:defRPr sz="1200"/>
                </a:pPr>
                <a:r>
                  <a:rPr lang="en-US" sz="1200"/>
                  <a:t>Supervisor</a:t>
                </a:r>
              </a:p>
            </c:rich>
          </c:tx>
          <c:layout>
            <c:manualLayout>
              <c:xMode val="edge"/>
              <c:yMode val="edge"/>
              <c:x val="0.471002582167108"/>
              <c:y val="0.92793677713362743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13115622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31156224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 sz="1200"/>
                </a:pPr>
                <a:r>
                  <a:rPr lang="en-US" sz="1200"/>
                  <a:t>Bars: Number of Qs in Top 10%</a:t>
                </a:r>
              </a:p>
            </c:rich>
          </c:tx>
          <c:layout>
            <c:manualLayout>
              <c:xMode val="edge"/>
              <c:yMode val="edge"/>
              <c:x val="6.8640448284045461E-2"/>
              <c:y val="0.34185803697614731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/>
            </a:pPr>
            <a:endParaRPr lang="en-US"/>
          </a:p>
        </c:txPr>
        <c:crossAx val="131154304"/>
        <c:crosses val="autoZero"/>
        <c:crossBetween val="between"/>
      </c:valAx>
      <c:catAx>
        <c:axId val="13116249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131164032"/>
        <c:crosses val="autoZero"/>
        <c:auto val="1"/>
        <c:lblAlgn val="ctr"/>
        <c:lblOffset val="100"/>
        <c:noMultiLvlLbl val="0"/>
      </c:catAx>
      <c:valAx>
        <c:axId val="131164032"/>
        <c:scaling>
          <c:orientation val="minMax"/>
        </c:scaling>
        <c:delete val="0"/>
        <c:axPos val="r"/>
        <c:title>
          <c:tx>
            <c:rich>
              <a:bodyPr rot="5400000" vert="horz"/>
              <a:lstStyle/>
              <a:p>
                <a:pPr>
                  <a:defRPr sz="1200"/>
                </a:pPr>
                <a:r>
                  <a:rPr lang="en-US" sz="1200"/>
                  <a:t>Points: Average Pct Deviation for All Qs</a:t>
                </a:r>
              </a:p>
            </c:rich>
          </c:tx>
          <c:layout>
            <c:manualLayout>
              <c:xMode val="edge"/>
              <c:yMode val="edge"/>
              <c:x val="0.94455743639332612"/>
              <c:y val="0.3032810129503043"/>
            </c:manualLayout>
          </c:layout>
          <c:overlay val="0"/>
        </c:title>
        <c:numFmt formatCode="0%" sourceLinked="1"/>
        <c:majorTickMark val="out"/>
        <c:minorTickMark val="none"/>
        <c:tickLblPos val="nextTo"/>
        <c:crossAx val="131162496"/>
        <c:crosses val="max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/>
              <a:t>Correlation Analysis by Interviewer </a:t>
            </a:r>
            <a:r>
              <a:rPr lang="en-US" dirty="0" smtClean="0"/>
              <a:t>Survey A</a:t>
            </a:r>
            <a:endParaRPr lang="en-US" dirty="0"/>
          </a:p>
        </c:rich>
      </c:tx>
      <c:layout>
        <c:manualLayout>
          <c:xMode val="edge"/>
          <c:yMode val="edge"/>
          <c:x val="0.28545832847610064"/>
          <c:y val="3.2767673271610287E-2"/>
        </c:manualLayout>
      </c:layout>
      <c:overlay val="1"/>
    </c:title>
    <c:autoTitleDeleted val="0"/>
    <c:plotArea>
      <c:layout>
        <c:manualLayout>
          <c:layoutTarget val="inner"/>
          <c:xMode val="edge"/>
          <c:yMode val="edge"/>
          <c:x val="0.14693892193371522"/>
          <c:y val="0.19433740013267575"/>
          <c:w val="0.73632142136079171"/>
          <c:h val="0.6644365608145135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'2008'!$G$1</c:f>
              <c:strCache>
                <c:ptCount val="1"/>
                <c:pt idx="0">
                  <c:v>Sum of Times in Top 10%</c:v>
                </c:pt>
              </c:strCache>
            </c:strRef>
          </c:tx>
          <c:spPr>
            <a:ln w="28575">
              <a:noFill/>
            </a:ln>
          </c:spPr>
          <c:invertIfNegative val="0"/>
          <c:cat>
            <c:numRef>
              <c:f>'2008'!$A$2:$A$149</c:f>
              <c:numCache>
                <c:formatCode>General</c:formatCode>
                <c:ptCount val="148"/>
                <c:pt idx="0">
                  <c:v>532</c:v>
                </c:pt>
                <c:pt idx="1">
                  <c:v>537</c:v>
                </c:pt>
                <c:pt idx="2">
                  <c:v>539</c:v>
                </c:pt>
                <c:pt idx="3">
                  <c:v>528</c:v>
                </c:pt>
                <c:pt idx="4">
                  <c:v>1363</c:v>
                </c:pt>
                <c:pt idx="5">
                  <c:v>523</c:v>
                </c:pt>
                <c:pt idx="6">
                  <c:v>831</c:v>
                </c:pt>
                <c:pt idx="7">
                  <c:v>1321</c:v>
                </c:pt>
                <c:pt idx="8">
                  <c:v>1864</c:v>
                </c:pt>
                <c:pt idx="9">
                  <c:v>520</c:v>
                </c:pt>
                <c:pt idx="10">
                  <c:v>777</c:v>
                </c:pt>
                <c:pt idx="11">
                  <c:v>1552</c:v>
                </c:pt>
                <c:pt idx="12">
                  <c:v>1338</c:v>
                </c:pt>
                <c:pt idx="13">
                  <c:v>1861</c:v>
                </c:pt>
                <c:pt idx="14">
                  <c:v>1862</c:v>
                </c:pt>
                <c:pt idx="15">
                  <c:v>850</c:v>
                </c:pt>
                <c:pt idx="16">
                  <c:v>836</c:v>
                </c:pt>
                <c:pt idx="17">
                  <c:v>312</c:v>
                </c:pt>
                <c:pt idx="18">
                  <c:v>833</c:v>
                </c:pt>
                <c:pt idx="19">
                  <c:v>1009</c:v>
                </c:pt>
                <c:pt idx="20">
                  <c:v>540</c:v>
                </c:pt>
                <c:pt idx="21">
                  <c:v>758</c:v>
                </c:pt>
                <c:pt idx="22">
                  <c:v>909</c:v>
                </c:pt>
                <c:pt idx="23">
                  <c:v>1551</c:v>
                </c:pt>
                <c:pt idx="24">
                  <c:v>837</c:v>
                </c:pt>
                <c:pt idx="25">
                  <c:v>912</c:v>
                </c:pt>
                <c:pt idx="26">
                  <c:v>1863</c:v>
                </c:pt>
                <c:pt idx="27">
                  <c:v>907</c:v>
                </c:pt>
                <c:pt idx="28">
                  <c:v>791</c:v>
                </c:pt>
                <c:pt idx="29">
                  <c:v>788</c:v>
                </c:pt>
                <c:pt idx="30">
                  <c:v>1604</c:v>
                </c:pt>
                <c:pt idx="31">
                  <c:v>760</c:v>
                </c:pt>
                <c:pt idx="32">
                  <c:v>759</c:v>
                </c:pt>
                <c:pt idx="33">
                  <c:v>761</c:v>
                </c:pt>
                <c:pt idx="34">
                  <c:v>773</c:v>
                </c:pt>
                <c:pt idx="35">
                  <c:v>787</c:v>
                </c:pt>
                <c:pt idx="36">
                  <c:v>851</c:v>
                </c:pt>
                <c:pt idx="37">
                  <c:v>1865</c:v>
                </c:pt>
                <c:pt idx="38">
                  <c:v>1326</c:v>
                </c:pt>
                <c:pt idx="39">
                  <c:v>1208</c:v>
                </c:pt>
                <c:pt idx="40">
                  <c:v>1130</c:v>
                </c:pt>
                <c:pt idx="41">
                  <c:v>1117</c:v>
                </c:pt>
                <c:pt idx="42">
                  <c:v>533</c:v>
                </c:pt>
                <c:pt idx="43">
                  <c:v>125</c:v>
                </c:pt>
                <c:pt idx="44">
                  <c:v>767</c:v>
                </c:pt>
                <c:pt idx="45">
                  <c:v>910</c:v>
                </c:pt>
                <c:pt idx="46">
                  <c:v>1129</c:v>
                </c:pt>
                <c:pt idx="47">
                  <c:v>762</c:v>
                </c:pt>
                <c:pt idx="48">
                  <c:v>913</c:v>
                </c:pt>
                <c:pt idx="49">
                  <c:v>768</c:v>
                </c:pt>
                <c:pt idx="50">
                  <c:v>541</c:v>
                </c:pt>
                <c:pt idx="51">
                  <c:v>123</c:v>
                </c:pt>
                <c:pt idx="52">
                  <c:v>124</c:v>
                </c:pt>
                <c:pt idx="53">
                  <c:v>609</c:v>
                </c:pt>
                <c:pt idx="54">
                  <c:v>1206</c:v>
                </c:pt>
                <c:pt idx="55">
                  <c:v>1553</c:v>
                </c:pt>
                <c:pt idx="56">
                  <c:v>783</c:v>
                </c:pt>
                <c:pt idx="57">
                  <c:v>1127</c:v>
                </c:pt>
                <c:pt idx="58">
                  <c:v>764</c:v>
                </c:pt>
                <c:pt idx="59">
                  <c:v>765</c:v>
                </c:pt>
                <c:pt idx="60">
                  <c:v>790</c:v>
                </c:pt>
                <c:pt idx="61">
                  <c:v>1118</c:v>
                </c:pt>
                <c:pt idx="62">
                  <c:v>1137</c:v>
                </c:pt>
                <c:pt idx="63">
                  <c:v>1121</c:v>
                </c:pt>
                <c:pt idx="64">
                  <c:v>766</c:v>
                </c:pt>
                <c:pt idx="65">
                  <c:v>1753</c:v>
                </c:pt>
                <c:pt idx="66">
                  <c:v>1205</c:v>
                </c:pt>
                <c:pt idx="67">
                  <c:v>122</c:v>
                </c:pt>
                <c:pt idx="68">
                  <c:v>752</c:v>
                </c:pt>
                <c:pt idx="69">
                  <c:v>306</c:v>
                </c:pt>
                <c:pt idx="70">
                  <c:v>778</c:v>
                </c:pt>
                <c:pt idx="71">
                  <c:v>763</c:v>
                </c:pt>
                <c:pt idx="72">
                  <c:v>755</c:v>
                </c:pt>
                <c:pt idx="73">
                  <c:v>795</c:v>
                </c:pt>
                <c:pt idx="74">
                  <c:v>786</c:v>
                </c:pt>
                <c:pt idx="75">
                  <c:v>1331</c:v>
                </c:pt>
                <c:pt idx="76">
                  <c:v>756</c:v>
                </c:pt>
                <c:pt idx="77">
                  <c:v>1144</c:v>
                </c:pt>
                <c:pt idx="78">
                  <c:v>1357</c:v>
                </c:pt>
                <c:pt idx="79">
                  <c:v>1119</c:v>
                </c:pt>
                <c:pt idx="80">
                  <c:v>753</c:v>
                </c:pt>
                <c:pt idx="81">
                  <c:v>775</c:v>
                </c:pt>
                <c:pt idx="82">
                  <c:v>1336</c:v>
                </c:pt>
                <c:pt idx="83">
                  <c:v>782</c:v>
                </c:pt>
                <c:pt idx="84">
                  <c:v>1752</c:v>
                </c:pt>
                <c:pt idx="85">
                  <c:v>1751</c:v>
                </c:pt>
                <c:pt idx="86">
                  <c:v>1484</c:v>
                </c:pt>
                <c:pt idx="87">
                  <c:v>1345</c:v>
                </c:pt>
                <c:pt idx="88">
                  <c:v>757</c:v>
                </c:pt>
                <c:pt idx="89">
                  <c:v>1756</c:v>
                </c:pt>
                <c:pt idx="90">
                  <c:v>1755</c:v>
                </c:pt>
                <c:pt idx="91">
                  <c:v>603</c:v>
                </c:pt>
                <c:pt idx="92">
                  <c:v>770</c:v>
                </c:pt>
                <c:pt idx="93">
                  <c:v>1581</c:v>
                </c:pt>
                <c:pt idx="94">
                  <c:v>1011</c:v>
                </c:pt>
                <c:pt idx="95">
                  <c:v>789</c:v>
                </c:pt>
                <c:pt idx="96">
                  <c:v>1583</c:v>
                </c:pt>
                <c:pt idx="97">
                  <c:v>785</c:v>
                </c:pt>
                <c:pt idx="98">
                  <c:v>784</c:v>
                </c:pt>
                <c:pt idx="99">
                  <c:v>1605</c:v>
                </c:pt>
                <c:pt idx="100">
                  <c:v>266</c:v>
                </c:pt>
                <c:pt idx="101">
                  <c:v>771</c:v>
                </c:pt>
                <c:pt idx="102">
                  <c:v>1013</c:v>
                </c:pt>
                <c:pt idx="103">
                  <c:v>754</c:v>
                </c:pt>
                <c:pt idx="104">
                  <c:v>1341</c:v>
                </c:pt>
                <c:pt idx="105">
                  <c:v>776</c:v>
                </c:pt>
                <c:pt idx="106">
                  <c:v>1012</c:v>
                </c:pt>
                <c:pt idx="107">
                  <c:v>1584</c:v>
                </c:pt>
                <c:pt idx="108">
                  <c:v>772</c:v>
                </c:pt>
                <c:pt idx="109">
                  <c:v>264</c:v>
                </c:pt>
                <c:pt idx="110">
                  <c:v>781</c:v>
                </c:pt>
                <c:pt idx="111">
                  <c:v>796</c:v>
                </c:pt>
                <c:pt idx="112">
                  <c:v>797</c:v>
                </c:pt>
                <c:pt idx="113">
                  <c:v>1008</c:v>
                </c:pt>
                <c:pt idx="114">
                  <c:v>1324</c:v>
                </c:pt>
                <c:pt idx="115">
                  <c:v>605</c:v>
                </c:pt>
                <c:pt idx="116">
                  <c:v>1327</c:v>
                </c:pt>
                <c:pt idx="117">
                  <c:v>1754</c:v>
                </c:pt>
                <c:pt idx="118">
                  <c:v>1483</c:v>
                </c:pt>
                <c:pt idx="119">
                  <c:v>1330</c:v>
                </c:pt>
                <c:pt idx="120">
                  <c:v>604</c:v>
                </c:pt>
                <c:pt idx="121">
                  <c:v>263</c:v>
                </c:pt>
                <c:pt idx="122">
                  <c:v>792</c:v>
                </c:pt>
                <c:pt idx="123">
                  <c:v>127</c:v>
                </c:pt>
                <c:pt idx="124">
                  <c:v>261</c:v>
                </c:pt>
                <c:pt idx="125">
                  <c:v>769</c:v>
                </c:pt>
                <c:pt idx="126">
                  <c:v>265</c:v>
                </c:pt>
                <c:pt idx="127">
                  <c:v>262</c:v>
                </c:pt>
                <c:pt idx="128">
                  <c:v>774</c:v>
                </c:pt>
                <c:pt idx="129">
                  <c:v>1585</c:v>
                </c:pt>
                <c:pt idx="130">
                  <c:v>452</c:v>
                </c:pt>
                <c:pt idx="131">
                  <c:v>1485</c:v>
                </c:pt>
                <c:pt idx="132">
                  <c:v>1602</c:v>
                </c:pt>
                <c:pt idx="133">
                  <c:v>457</c:v>
                </c:pt>
                <c:pt idx="134">
                  <c:v>1135</c:v>
                </c:pt>
                <c:pt idx="135">
                  <c:v>453</c:v>
                </c:pt>
                <c:pt idx="136">
                  <c:v>454</c:v>
                </c:pt>
                <c:pt idx="137">
                  <c:v>612</c:v>
                </c:pt>
                <c:pt idx="138">
                  <c:v>1582</c:v>
                </c:pt>
                <c:pt idx="139">
                  <c:v>610</c:v>
                </c:pt>
                <c:pt idx="140">
                  <c:v>1126</c:v>
                </c:pt>
                <c:pt idx="141">
                  <c:v>1133</c:v>
                </c:pt>
                <c:pt idx="142">
                  <c:v>1606</c:v>
                </c:pt>
                <c:pt idx="143">
                  <c:v>456</c:v>
                </c:pt>
                <c:pt idx="144">
                  <c:v>128</c:v>
                </c:pt>
                <c:pt idx="145">
                  <c:v>455</c:v>
                </c:pt>
                <c:pt idx="146">
                  <c:v>608</c:v>
                </c:pt>
                <c:pt idx="147">
                  <c:v>126</c:v>
                </c:pt>
              </c:numCache>
            </c:numRef>
          </c:cat>
          <c:val>
            <c:numRef>
              <c:f>'2008'!$G$2:$G$149</c:f>
              <c:numCache>
                <c:formatCode>General</c:formatCode>
                <c:ptCount val="148"/>
                <c:pt idx="0">
                  <c:v>0</c:v>
                </c:pt>
                <c:pt idx="1">
                  <c:v>2</c:v>
                </c:pt>
                <c:pt idx="2">
                  <c:v>2</c:v>
                </c:pt>
                <c:pt idx="3">
                  <c:v>1</c:v>
                </c:pt>
                <c:pt idx="4">
                  <c:v>1</c:v>
                </c:pt>
                <c:pt idx="5">
                  <c:v>0</c:v>
                </c:pt>
                <c:pt idx="6">
                  <c:v>0</c:v>
                </c:pt>
                <c:pt idx="7">
                  <c:v>1</c:v>
                </c:pt>
                <c:pt idx="8">
                  <c:v>2</c:v>
                </c:pt>
                <c:pt idx="9">
                  <c:v>2</c:v>
                </c:pt>
                <c:pt idx="10">
                  <c:v>2</c:v>
                </c:pt>
                <c:pt idx="11">
                  <c:v>1</c:v>
                </c:pt>
                <c:pt idx="12">
                  <c:v>0</c:v>
                </c:pt>
                <c:pt idx="13">
                  <c:v>1</c:v>
                </c:pt>
                <c:pt idx="14">
                  <c:v>1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1</c:v>
                </c:pt>
                <c:pt idx="20">
                  <c:v>0</c:v>
                </c:pt>
                <c:pt idx="21">
                  <c:v>1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1</c:v>
                </c:pt>
                <c:pt idx="28">
                  <c:v>0</c:v>
                </c:pt>
                <c:pt idx="29">
                  <c:v>0</c:v>
                </c:pt>
                <c:pt idx="30">
                  <c:v>1</c:v>
                </c:pt>
                <c:pt idx="31">
                  <c:v>0</c:v>
                </c:pt>
                <c:pt idx="32">
                  <c:v>1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1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1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  <c:pt idx="89">
                  <c:v>0</c:v>
                </c:pt>
                <c:pt idx="90">
                  <c:v>0</c:v>
                </c:pt>
                <c:pt idx="91">
                  <c:v>0</c:v>
                </c:pt>
                <c:pt idx="92">
                  <c:v>0</c:v>
                </c:pt>
                <c:pt idx="93">
                  <c:v>0</c:v>
                </c:pt>
                <c:pt idx="94">
                  <c:v>0</c:v>
                </c:pt>
                <c:pt idx="95">
                  <c:v>0</c:v>
                </c:pt>
                <c:pt idx="96">
                  <c:v>0</c:v>
                </c:pt>
                <c:pt idx="97">
                  <c:v>0</c:v>
                </c:pt>
                <c:pt idx="98">
                  <c:v>0</c:v>
                </c:pt>
                <c:pt idx="99">
                  <c:v>0</c:v>
                </c:pt>
                <c:pt idx="100">
                  <c:v>0</c:v>
                </c:pt>
                <c:pt idx="101">
                  <c:v>0</c:v>
                </c:pt>
                <c:pt idx="102">
                  <c:v>0</c:v>
                </c:pt>
                <c:pt idx="103">
                  <c:v>0</c:v>
                </c:pt>
                <c:pt idx="104">
                  <c:v>0</c:v>
                </c:pt>
                <c:pt idx="105">
                  <c:v>0</c:v>
                </c:pt>
                <c:pt idx="106">
                  <c:v>0</c:v>
                </c:pt>
                <c:pt idx="107">
                  <c:v>0</c:v>
                </c:pt>
                <c:pt idx="108">
                  <c:v>0</c:v>
                </c:pt>
                <c:pt idx="109">
                  <c:v>0</c:v>
                </c:pt>
                <c:pt idx="110">
                  <c:v>0</c:v>
                </c:pt>
                <c:pt idx="111">
                  <c:v>0</c:v>
                </c:pt>
                <c:pt idx="112">
                  <c:v>0</c:v>
                </c:pt>
                <c:pt idx="113">
                  <c:v>0</c:v>
                </c:pt>
                <c:pt idx="114">
                  <c:v>0</c:v>
                </c:pt>
                <c:pt idx="115">
                  <c:v>0</c:v>
                </c:pt>
                <c:pt idx="116">
                  <c:v>0</c:v>
                </c:pt>
                <c:pt idx="117">
                  <c:v>0</c:v>
                </c:pt>
                <c:pt idx="118">
                  <c:v>0</c:v>
                </c:pt>
                <c:pt idx="119">
                  <c:v>0</c:v>
                </c:pt>
                <c:pt idx="120">
                  <c:v>0</c:v>
                </c:pt>
                <c:pt idx="121">
                  <c:v>0</c:v>
                </c:pt>
                <c:pt idx="122">
                  <c:v>0</c:v>
                </c:pt>
                <c:pt idx="123">
                  <c:v>0</c:v>
                </c:pt>
                <c:pt idx="124">
                  <c:v>0</c:v>
                </c:pt>
                <c:pt idx="125">
                  <c:v>0</c:v>
                </c:pt>
                <c:pt idx="126">
                  <c:v>0</c:v>
                </c:pt>
                <c:pt idx="127">
                  <c:v>0</c:v>
                </c:pt>
                <c:pt idx="128">
                  <c:v>0</c:v>
                </c:pt>
                <c:pt idx="129">
                  <c:v>0</c:v>
                </c:pt>
                <c:pt idx="130">
                  <c:v>0</c:v>
                </c:pt>
                <c:pt idx="131">
                  <c:v>0</c:v>
                </c:pt>
                <c:pt idx="132">
                  <c:v>0</c:v>
                </c:pt>
                <c:pt idx="133">
                  <c:v>0</c:v>
                </c:pt>
                <c:pt idx="134">
                  <c:v>0</c:v>
                </c:pt>
                <c:pt idx="135">
                  <c:v>0</c:v>
                </c:pt>
                <c:pt idx="136">
                  <c:v>0</c:v>
                </c:pt>
                <c:pt idx="137">
                  <c:v>0</c:v>
                </c:pt>
                <c:pt idx="138">
                  <c:v>0</c:v>
                </c:pt>
                <c:pt idx="139">
                  <c:v>0</c:v>
                </c:pt>
                <c:pt idx="140">
                  <c:v>0</c:v>
                </c:pt>
                <c:pt idx="141">
                  <c:v>0</c:v>
                </c:pt>
                <c:pt idx="142">
                  <c:v>0</c:v>
                </c:pt>
                <c:pt idx="143">
                  <c:v>0</c:v>
                </c:pt>
                <c:pt idx="144">
                  <c:v>0</c:v>
                </c:pt>
                <c:pt idx="145">
                  <c:v>0</c:v>
                </c:pt>
                <c:pt idx="146">
                  <c:v>0</c:v>
                </c:pt>
                <c:pt idx="14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131254912"/>
        <c:axId val="131257088"/>
      </c:barChart>
      <c:lineChart>
        <c:grouping val="standard"/>
        <c:varyColors val="0"/>
        <c:ser>
          <c:idx val="1"/>
          <c:order val="1"/>
          <c:tx>
            <c:strRef>
              <c:f>'2008'!$E$1</c:f>
              <c:strCache>
                <c:ptCount val="1"/>
                <c:pt idx="0">
                  <c:v>Average Percentile</c:v>
                </c:pt>
              </c:strCache>
            </c:strRef>
          </c:tx>
          <c:spPr>
            <a:ln w="28575">
              <a:noFill/>
            </a:ln>
          </c:spPr>
          <c:marker>
            <c:symbol val="circle"/>
            <c:size val="2"/>
          </c:marker>
          <c:cat>
            <c:numRef>
              <c:f>'2008'!$A$2:$A$149</c:f>
              <c:numCache>
                <c:formatCode>General</c:formatCode>
                <c:ptCount val="148"/>
                <c:pt idx="0">
                  <c:v>532</c:v>
                </c:pt>
                <c:pt idx="1">
                  <c:v>537</c:v>
                </c:pt>
                <c:pt idx="2">
                  <c:v>539</c:v>
                </c:pt>
                <c:pt idx="3">
                  <c:v>528</c:v>
                </c:pt>
                <c:pt idx="4">
                  <c:v>1363</c:v>
                </c:pt>
                <c:pt idx="5">
                  <c:v>523</c:v>
                </c:pt>
                <c:pt idx="6">
                  <c:v>831</c:v>
                </c:pt>
                <c:pt idx="7">
                  <c:v>1321</c:v>
                </c:pt>
                <c:pt idx="8">
                  <c:v>1864</c:v>
                </c:pt>
                <c:pt idx="9">
                  <c:v>520</c:v>
                </c:pt>
                <c:pt idx="10">
                  <c:v>777</c:v>
                </c:pt>
                <c:pt idx="11">
                  <c:v>1552</c:v>
                </c:pt>
                <c:pt idx="12">
                  <c:v>1338</c:v>
                </c:pt>
                <c:pt idx="13">
                  <c:v>1861</c:v>
                </c:pt>
                <c:pt idx="14">
                  <c:v>1862</c:v>
                </c:pt>
                <c:pt idx="15">
                  <c:v>850</c:v>
                </c:pt>
                <c:pt idx="16">
                  <c:v>836</c:v>
                </c:pt>
                <c:pt idx="17">
                  <c:v>312</c:v>
                </c:pt>
                <c:pt idx="18">
                  <c:v>833</c:v>
                </c:pt>
                <c:pt idx="19">
                  <c:v>1009</c:v>
                </c:pt>
                <c:pt idx="20">
                  <c:v>540</c:v>
                </c:pt>
                <c:pt idx="21">
                  <c:v>758</c:v>
                </c:pt>
                <c:pt idx="22">
                  <c:v>909</c:v>
                </c:pt>
                <c:pt idx="23">
                  <c:v>1551</c:v>
                </c:pt>
                <c:pt idx="24">
                  <c:v>837</c:v>
                </c:pt>
                <c:pt idx="25">
                  <c:v>912</c:v>
                </c:pt>
                <c:pt idx="26">
                  <c:v>1863</c:v>
                </c:pt>
                <c:pt idx="27">
                  <c:v>907</c:v>
                </c:pt>
                <c:pt idx="28">
                  <c:v>791</c:v>
                </c:pt>
                <c:pt idx="29">
                  <c:v>788</c:v>
                </c:pt>
                <c:pt idx="30">
                  <c:v>1604</c:v>
                </c:pt>
                <c:pt idx="31">
                  <c:v>760</c:v>
                </c:pt>
                <c:pt idx="32">
                  <c:v>759</c:v>
                </c:pt>
                <c:pt idx="33">
                  <c:v>761</c:v>
                </c:pt>
                <c:pt idx="34">
                  <c:v>773</c:v>
                </c:pt>
                <c:pt idx="35">
                  <c:v>787</c:v>
                </c:pt>
                <c:pt idx="36">
                  <c:v>851</c:v>
                </c:pt>
                <c:pt idx="37">
                  <c:v>1865</c:v>
                </c:pt>
                <c:pt idx="38">
                  <c:v>1326</c:v>
                </c:pt>
                <c:pt idx="39">
                  <c:v>1208</c:v>
                </c:pt>
                <c:pt idx="40">
                  <c:v>1130</c:v>
                </c:pt>
                <c:pt idx="41">
                  <c:v>1117</c:v>
                </c:pt>
                <c:pt idx="42">
                  <c:v>533</c:v>
                </c:pt>
                <c:pt idx="43">
                  <c:v>125</c:v>
                </c:pt>
                <c:pt idx="44">
                  <c:v>767</c:v>
                </c:pt>
                <c:pt idx="45">
                  <c:v>910</c:v>
                </c:pt>
                <c:pt idx="46">
                  <c:v>1129</c:v>
                </c:pt>
                <c:pt idx="47">
                  <c:v>762</c:v>
                </c:pt>
                <c:pt idx="48">
                  <c:v>913</c:v>
                </c:pt>
                <c:pt idx="49">
                  <c:v>768</c:v>
                </c:pt>
                <c:pt idx="50">
                  <c:v>541</c:v>
                </c:pt>
                <c:pt idx="51">
                  <c:v>123</c:v>
                </c:pt>
                <c:pt idx="52">
                  <c:v>124</c:v>
                </c:pt>
                <c:pt idx="53">
                  <c:v>609</c:v>
                </c:pt>
                <c:pt idx="54">
                  <c:v>1206</c:v>
                </c:pt>
                <c:pt idx="55">
                  <c:v>1553</c:v>
                </c:pt>
                <c:pt idx="56">
                  <c:v>783</c:v>
                </c:pt>
                <c:pt idx="57">
                  <c:v>1127</c:v>
                </c:pt>
                <c:pt idx="58">
                  <c:v>764</c:v>
                </c:pt>
                <c:pt idx="59">
                  <c:v>765</c:v>
                </c:pt>
                <c:pt idx="60">
                  <c:v>790</c:v>
                </c:pt>
                <c:pt idx="61">
                  <c:v>1118</c:v>
                </c:pt>
                <c:pt idx="62">
                  <c:v>1137</c:v>
                </c:pt>
                <c:pt idx="63">
                  <c:v>1121</c:v>
                </c:pt>
                <c:pt idx="64">
                  <c:v>766</c:v>
                </c:pt>
                <c:pt idx="65">
                  <c:v>1753</c:v>
                </c:pt>
                <c:pt idx="66">
                  <c:v>1205</c:v>
                </c:pt>
                <c:pt idx="67">
                  <c:v>122</c:v>
                </c:pt>
                <c:pt idx="68">
                  <c:v>752</c:v>
                </c:pt>
                <c:pt idx="69">
                  <c:v>306</c:v>
                </c:pt>
                <c:pt idx="70">
                  <c:v>778</c:v>
                </c:pt>
                <c:pt idx="71">
                  <c:v>763</c:v>
                </c:pt>
                <c:pt idx="72">
                  <c:v>755</c:v>
                </c:pt>
                <c:pt idx="73">
                  <c:v>795</c:v>
                </c:pt>
                <c:pt idx="74">
                  <c:v>786</c:v>
                </c:pt>
                <c:pt idx="75">
                  <c:v>1331</c:v>
                </c:pt>
                <c:pt idx="76">
                  <c:v>756</c:v>
                </c:pt>
                <c:pt idx="77">
                  <c:v>1144</c:v>
                </c:pt>
                <c:pt idx="78">
                  <c:v>1357</c:v>
                </c:pt>
                <c:pt idx="79">
                  <c:v>1119</c:v>
                </c:pt>
                <c:pt idx="80">
                  <c:v>753</c:v>
                </c:pt>
                <c:pt idx="81">
                  <c:v>775</c:v>
                </c:pt>
                <c:pt idx="82">
                  <c:v>1336</c:v>
                </c:pt>
                <c:pt idx="83">
                  <c:v>782</c:v>
                </c:pt>
                <c:pt idx="84">
                  <c:v>1752</c:v>
                </c:pt>
                <c:pt idx="85">
                  <c:v>1751</c:v>
                </c:pt>
                <c:pt idx="86">
                  <c:v>1484</c:v>
                </c:pt>
                <c:pt idx="87">
                  <c:v>1345</c:v>
                </c:pt>
                <c:pt idx="88">
                  <c:v>757</c:v>
                </c:pt>
                <c:pt idx="89">
                  <c:v>1756</c:v>
                </c:pt>
                <c:pt idx="90">
                  <c:v>1755</c:v>
                </c:pt>
                <c:pt idx="91">
                  <c:v>603</c:v>
                </c:pt>
                <c:pt idx="92">
                  <c:v>770</c:v>
                </c:pt>
                <c:pt idx="93">
                  <c:v>1581</c:v>
                </c:pt>
                <c:pt idx="94">
                  <c:v>1011</c:v>
                </c:pt>
                <c:pt idx="95">
                  <c:v>789</c:v>
                </c:pt>
                <c:pt idx="96">
                  <c:v>1583</c:v>
                </c:pt>
                <c:pt idx="97">
                  <c:v>785</c:v>
                </c:pt>
                <c:pt idx="98">
                  <c:v>784</c:v>
                </c:pt>
                <c:pt idx="99">
                  <c:v>1605</c:v>
                </c:pt>
                <c:pt idx="100">
                  <c:v>266</c:v>
                </c:pt>
                <c:pt idx="101">
                  <c:v>771</c:v>
                </c:pt>
                <c:pt idx="102">
                  <c:v>1013</c:v>
                </c:pt>
                <c:pt idx="103">
                  <c:v>754</c:v>
                </c:pt>
                <c:pt idx="104">
                  <c:v>1341</c:v>
                </c:pt>
                <c:pt idx="105">
                  <c:v>776</c:v>
                </c:pt>
                <c:pt idx="106">
                  <c:v>1012</c:v>
                </c:pt>
                <c:pt idx="107">
                  <c:v>1584</c:v>
                </c:pt>
                <c:pt idx="108">
                  <c:v>772</c:v>
                </c:pt>
                <c:pt idx="109">
                  <c:v>264</c:v>
                </c:pt>
                <c:pt idx="110">
                  <c:v>781</c:v>
                </c:pt>
                <c:pt idx="111">
                  <c:v>796</c:v>
                </c:pt>
                <c:pt idx="112">
                  <c:v>797</c:v>
                </c:pt>
                <c:pt idx="113">
                  <c:v>1008</c:v>
                </c:pt>
                <c:pt idx="114">
                  <c:v>1324</c:v>
                </c:pt>
                <c:pt idx="115">
                  <c:v>605</c:v>
                </c:pt>
                <c:pt idx="116">
                  <c:v>1327</c:v>
                </c:pt>
                <c:pt idx="117">
                  <c:v>1754</c:v>
                </c:pt>
                <c:pt idx="118">
                  <c:v>1483</c:v>
                </c:pt>
                <c:pt idx="119">
                  <c:v>1330</c:v>
                </c:pt>
                <c:pt idx="120">
                  <c:v>604</c:v>
                </c:pt>
                <c:pt idx="121">
                  <c:v>263</c:v>
                </c:pt>
                <c:pt idx="122">
                  <c:v>792</c:v>
                </c:pt>
                <c:pt idx="123">
                  <c:v>127</c:v>
                </c:pt>
                <c:pt idx="124">
                  <c:v>261</c:v>
                </c:pt>
                <c:pt idx="125">
                  <c:v>769</c:v>
                </c:pt>
                <c:pt idx="126">
                  <c:v>265</c:v>
                </c:pt>
                <c:pt idx="127">
                  <c:v>262</c:v>
                </c:pt>
                <c:pt idx="128">
                  <c:v>774</c:v>
                </c:pt>
                <c:pt idx="129">
                  <c:v>1585</c:v>
                </c:pt>
                <c:pt idx="130">
                  <c:v>452</c:v>
                </c:pt>
                <c:pt idx="131">
                  <c:v>1485</c:v>
                </c:pt>
                <c:pt idx="132">
                  <c:v>1602</c:v>
                </c:pt>
                <c:pt idx="133">
                  <c:v>457</c:v>
                </c:pt>
                <c:pt idx="134">
                  <c:v>1135</c:v>
                </c:pt>
                <c:pt idx="135">
                  <c:v>453</c:v>
                </c:pt>
                <c:pt idx="136">
                  <c:v>454</c:v>
                </c:pt>
                <c:pt idx="137">
                  <c:v>612</c:v>
                </c:pt>
                <c:pt idx="138">
                  <c:v>1582</c:v>
                </c:pt>
                <c:pt idx="139">
                  <c:v>610</c:v>
                </c:pt>
                <c:pt idx="140">
                  <c:v>1126</c:v>
                </c:pt>
                <c:pt idx="141">
                  <c:v>1133</c:v>
                </c:pt>
                <c:pt idx="142">
                  <c:v>1606</c:v>
                </c:pt>
                <c:pt idx="143">
                  <c:v>456</c:v>
                </c:pt>
                <c:pt idx="144">
                  <c:v>128</c:v>
                </c:pt>
                <c:pt idx="145">
                  <c:v>455</c:v>
                </c:pt>
                <c:pt idx="146">
                  <c:v>608</c:v>
                </c:pt>
                <c:pt idx="147">
                  <c:v>126</c:v>
                </c:pt>
              </c:numCache>
            </c:numRef>
          </c:cat>
          <c:val>
            <c:numRef>
              <c:f>'2008'!$E$2:$E$149</c:f>
              <c:numCache>
                <c:formatCode>0.0%</c:formatCode>
                <c:ptCount val="148"/>
                <c:pt idx="0">
                  <c:v>0.42754180486321142</c:v>
                </c:pt>
                <c:pt idx="1">
                  <c:v>0.42316756853616661</c:v>
                </c:pt>
                <c:pt idx="2">
                  <c:v>0.4196927945603815</c:v>
                </c:pt>
                <c:pt idx="3">
                  <c:v>0.39942799047767663</c:v>
                </c:pt>
                <c:pt idx="4">
                  <c:v>0.38346346307366641</c:v>
                </c:pt>
                <c:pt idx="5">
                  <c:v>0.38142482997601918</c:v>
                </c:pt>
                <c:pt idx="6">
                  <c:v>0.37662610336550389</c:v>
                </c:pt>
                <c:pt idx="7">
                  <c:v>0.37091973363192454</c:v>
                </c:pt>
                <c:pt idx="8">
                  <c:v>0.36855155511385945</c:v>
                </c:pt>
                <c:pt idx="9">
                  <c:v>0.3679850245929453</c:v>
                </c:pt>
                <c:pt idx="10">
                  <c:v>0.36486596871142063</c:v>
                </c:pt>
                <c:pt idx="11">
                  <c:v>0.34878255542665398</c:v>
                </c:pt>
                <c:pt idx="12">
                  <c:v>0.32879956925354076</c:v>
                </c:pt>
                <c:pt idx="13">
                  <c:v>0.31450540658368598</c:v>
                </c:pt>
                <c:pt idx="14">
                  <c:v>0.31439987292936705</c:v>
                </c:pt>
                <c:pt idx="15">
                  <c:v>0.31015727864263198</c:v>
                </c:pt>
                <c:pt idx="16">
                  <c:v>0.29635521171320112</c:v>
                </c:pt>
                <c:pt idx="17">
                  <c:v>0.28968248795569129</c:v>
                </c:pt>
                <c:pt idx="18">
                  <c:v>0.28779424519738728</c:v>
                </c:pt>
                <c:pt idx="19">
                  <c:v>0.28508449653685841</c:v>
                </c:pt>
                <c:pt idx="20">
                  <c:v>0.28329975375888716</c:v>
                </c:pt>
                <c:pt idx="21">
                  <c:v>0.27660261847874396</c:v>
                </c:pt>
                <c:pt idx="22">
                  <c:v>0.2746954390546073</c:v>
                </c:pt>
                <c:pt idx="23">
                  <c:v>0.26515755394101659</c:v>
                </c:pt>
                <c:pt idx="24">
                  <c:v>0.26318057506427917</c:v>
                </c:pt>
                <c:pt idx="25">
                  <c:v>0.26294105726455752</c:v>
                </c:pt>
                <c:pt idx="26">
                  <c:v>0.25193794754895565</c:v>
                </c:pt>
                <c:pt idx="27">
                  <c:v>0.24695931712512814</c:v>
                </c:pt>
                <c:pt idx="28">
                  <c:v>0.2467713096086282</c:v>
                </c:pt>
                <c:pt idx="29">
                  <c:v>0.24648933368081197</c:v>
                </c:pt>
                <c:pt idx="30">
                  <c:v>0.23969040493490001</c:v>
                </c:pt>
                <c:pt idx="31">
                  <c:v>0.23813898662342267</c:v>
                </c:pt>
                <c:pt idx="32">
                  <c:v>0.23515523393669457</c:v>
                </c:pt>
                <c:pt idx="33">
                  <c:v>0.23439008506518866</c:v>
                </c:pt>
                <c:pt idx="34">
                  <c:v>0.22860193827935849</c:v>
                </c:pt>
                <c:pt idx="35">
                  <c:v>0.2214766376352755</c:v>
                </c:pt>
                <c:pt idx="36">
                  <c:v>0.22032739861521441</c:v>
                </c:pt>
                <c:pt idx="37">
                  <c:v>0.21992694168156823</c:v>
                </c:pt>
                <c:pt idx="38">
                  <c:v>0.21965145129651978</c:v>
                </c:pt>
                <c:pt idx="39">
                  <c:v>0.21886034724771608</c:v>
                </c:pt>
                <c:pt idx="40">
                  <c:v>0.21782423328402134</c:v>
                </c:pt>
                <c:pt idx="41">
                  <c:v>0.21569649767198074</c:v>
                </c:pt>
                <c:pt idx="42">
                  <c:v>0.2137121330636004</c:v>
                </c:pt>
                <c:pt idx="43">
                  <c:v>0.21208824573619608</c:v>
                </c:pt>
                <c:pt idx="44">
                  <c:v>0.21136935631364154</c:v>
                </c:pt>
                <c:pt idx="45">
                  <c:v>0.21133344861520872</c:v>
                </c:pt>
                <c:pt idx="46">
                  <c:v>0.20857864130308468</c:v>
                </c:pt>
                <c:pt idx="47">
                  <c:v>0.20750459610490435</c:v>
                </c:pt>
                <c:pt idx="48">
                  <c:v>0.19824838266216793</c:v>
                </c:pt>
                <c:pt idx="49">
                  <c:v>0.19693438147096812</c:v>
                </c:pt>
                <c:pt idx="50">
                  <c:v>0.19520597785865301</c:v>
                </c:pt>
                <c:pt idx="51">
                  <c:v>0.19492949345550972</c:v>
                </c:pt>
                <c:pt idx="52">
                  <c:v>0.19404958161771679</c:v>
                </c:pt>
                <c:pt idx="53">
                  <c:v>0.19301963006618733</c:v>
                </c:pt>
                <c:pt idx="54">
                  <c:v>0.1916214491962745</c:v>
                </c:pt>
                <c:pt idx="55">
                  <c:v>0.19077281265173918</c:v>
                </c:pt>
                <c:pt idx="56">
                  <c:v>0.18683180822996423</c:v>
                </c:pt>
                <c:pt idx="57">
                  <c:v>0.1866824023711148</c:v>
                </c:pt>
                <c:pt idx="58">
                  <c:v>0.16984640122954683</c:v>
                </c:pt>
                <c:pt idx="59">
                  <c:v>0.16928809392987376</c:v>
                </c:pt>
                <c:pt idx="60">
                  <c:v>0.16860833677106937</c:v>
                </c:pt>
                <c:pt idx="61">
                  <c:v>0.16853239481921695</c:v>
                </c:pt>
                <c:pt idx="62">
                  <c:v>0.16373139370139783</c:v>
                </c:pt>
                <c:pt idx="63">
                  <c:v>0.15835084527226806</c:v>
                </c:pt>
                <c:pt idx="64">
                  <c:v>0.15672423298734764</c:v>
                </c:pt>
                <c:pt idx="65">
                  <c:v>0.15519773023932457</c:v>
                </c:pt>
                <c:pt idx="66">
                  <c:v>0.15337490124069506</c:v>
                </c:pt>
                <c:pt idx="67">
                  <c:v>0.15290169973566928</c:v>
                </c:pt>
                <c:pt idx="68">
                  <c:v>0.15273937938346749</c:v>
                </c:pt>
                <c:pt idx="69">
                  <c:v>0.15244730115388552</c:v>
                </c:pt>
                <c:pt idx="70">
                  <c:v>0.15042981229641716</c:v>
                </c:pt>
                <c:pt idx="71">
                  <c:v>0.15024692208498641</c:v>
                </c:pt>
                <c:pt idx="72">
                  <c:v>0.14992062166196654</c:v>
                </c:pt>
                <c:pt idx="73">
                  <c:v>0.14967837768724826</c:v>
                </c:pt>
                <c:pt idx="74">
                  <c:v>0.14836749180587863</c:v>
                </c:pt>
                <c:pt idx="75">
                  <c:v>0.14700984432191563</c:v>
                </c:pt>
                <c:pt idx="76">
                  <c:v>0.14548598150101844</c:v>
                </c:pt>
                <c:pt idx="77">
                  <c:v>0.14343345162128471</c:v>
                </c:pt>
                <c:pt idx="78">
                  <c:v>0.14283701232298013</c:v>
                </c:pt>
                <c:pt idx="79">
                  <c:v>0.14255529382053159</c:v>
                </c:pt>
                <c:pt idx="80">
                  <c:v>0.14245018266738788</c:v>
                </c:pt>
                <c:pt idx="81">
                  <c:v>0.13869724421833421</c:v>
                </c:pt>
                <c:pt idx="82">
                  <c:v>0.13814344053195954</c:v>
                </c:pt>
                <c:pt idx="83">
                  <c:v>0.13521903702802307</c:v>
                </c:pt>
                <c:pt idx="84">
                  <c:v>0.13492245698039723</c:v>
                </c:pt>
                <c:pt idx="85">
                  <c:v>0.13287651941448736</c:v>
                </c:pt>
                <c:pt idx="86">
                  <c:v>0.13257082785445115</c:v>
                </c:pt>
                <c:pt idx="87">
                  <c:v>0.13182813768446028</c:v>
                </c:pt>
                <c:pt idx="88">
                  <c:v>0.13177996171430142</c:v>
                </c:pt>
                <c:pt idx="89">
                  <c:v>0.13147687319317822</c:v>
                </c:pt>
                <c:pt idx="90">
                  <c:v>0.1306429915006892</c:v>
                </c:pt>
                <c:pt idx="91">
                  <c:v>0.13030590418824425</c:v>
                </c:pt>
                <c:pt idx="92">
                  <c:v>0.13026366358126956</c:v>
                </c:pt>
                <c:pt idx="93">
                  <c:v>0.12975415167943261</c:v>
                </c:pt>
                <c:pt idx="94">
                  <c:v>0.12830148242034481</c:v>
                </c:pt>
                <c:pt idx="95">
                  <c:v>0.12564645288097012</c:v>
                </c:pt>
                <c:pt idx="96">
                  <c:v>0.1247691799535105</c:v>
                </c:pt>
                <c:pt idx="97">
                  <c:v>0.12385891367918081</c:v>
                </c:pt>
                <c:pt idx="98">
                  <c:v>0.12272634031010803</c:v>
                </c:pt>
                <c:pt idx="99">
                  <c:v>0.12196929541575388</c:v>
                </c:pt>
                <c:pt idx="100">
                  <c:v>0.12148447056754379</c:v>
                </c:pt>
                <c:pt idx="101">
                  <c:v>0.12051259752672548</c:v>
                </c:pt>
                <c:pt idx="102">
                  <c:v>0.11951643581041523</c:v>
                </c:pt>
                <c:pt idx="103">
                  <c:v>0.11922611859444032</c:v>
                </c:pt>
                <c:pt idx="104">
                  <c:v>0.11820969179141562</c:v>
                </c:pt>
                <c:pt idx="105">
                  <c:v>0.11679636126005999</c:v>
                </c:pt>
                <c:pt idx="106">
                  <c:v>0.11673497074652908</c:v>
                </c:pt>
                <c:pt idx="107">
                  <c:v>0.11601981279441506</c:v>
                </c:pt>
                <c:pt idx="108">
                  <c:v>0.11506508958509605</c:v>
                </c:pt>
                <c:pt idx="109">
                  <c:v>0.11406334310688029</c:v>
                </c:pt>
                <c:pt idx="110">
                  <c:v>0.11371562904730677</c:v>
                </c:pt>
                <c:pt idx="111">
                  <c:v>0.11352050231179145</c:v>
                </c:pt>
                <c:pt idx="112">
                  <c:v>0.1132069791176169</c:v>
                </c:pt>
                <c:pt idx="113">
                  <c:v>0.11320276878860346</c:v>
                </c:pt>
                <c:pt idx="114">
                  <c:v>0.11227903748526775</c:v>
                </c:pt>
                <c:pt idx="115">
                  <c:v>0.11224044132724942</c:v>
                </c:pt>
                <c:pt idx="116">
                  <c:v>0.11197907439027488</c:v>
                </c:pt>
                <c:pt idx="117">
                  <c:v>0.11159433292927928</c:v>
                </c:pt>
                <c:pt idx="118">
                  <c:v>0.11127582925423801</c:v>
                </c:pt>
                <c:pt idx="119">
                  <c:v>0.11013791170757115</c:v>
                </c:pt>
                <c:pt idx="120">
                  <c:v>0.10867918958728992</c:v>
                </c:pt>
                <c:pt idx="121">
                  <c:v>0.10867899902779075</c:v>
                </c:pt>
                <c:pt idx="122">
                  <c:v>0.1083154224535461</c:v>
                </c:pt>
                <c:pt idx="123">
                  <c:v>9.9971264954512362E-2</c:v>
                </c:pt>
                <c:pt idx="124">
                  <c:v>9.7173172739934255E-2</c:v>
                </c:pt>
                <c:pt idx="125">
                  <c:v>9.3907298646575224E-2</c:v>
                </c:pt>
                <c:pt idx="126">
                  <c:v>9.2348486935181356E-2</c:v>
                </c:pt>
                <c:pt idx="127">
                  <c:v>9.2219330691856727E-2</c:v>
                </c:pt>
                <c:pt idx="128">
                  <c:v>9.1935038905347669E-2</c:v>
                </c:pt>
                <c:pt idx="129">
                  <c:v>9.1260241188627481E-2</c:v>
                </c:pt>
                <c:pt idx="130">
                  <c:v>9.0977269200237965E-2</c:v>
                </c:pt>
                <c:pt idx="131">
                  <c:v>8.9537912983462448E-2</c:v>
                </c:pt>
                <c:pt idx="132">
                  <c:v>8.6287954775771503E-2</c:v>
                </c:pt>
                <c:pt idx="133">
                  <c:v>8.2842151706072967E-2</c:v>
                </c:pt>
                <c:pt idx="134">
                  <c:v>8.2323653155700005E-2</c:v>
                </c:pt>
                <c:pt idx="135">
                  <c:v>8.1604038616239272E-2</c:v>
                </c:pt>
                <c:pt idx="136">
                  <c:v>8.0762173125851072E-2</c:v>
                </c:pt>
                <c:pt idx="137">
                  <c:v>7.9801035254295605E-2</c:v>
                </c:pt>
                <c:pt idx="138">
                  <c:v>7.932816460185052E-2</c:v>
                </c:pt>
                <c:pt idx="139">
                  <c:v>7.8601039822342011E-2</c:v>
                </c:pt>
                <c:pt idx="140">
                  <c:v>7.7358103898784863E-2</c:v>
                </c:pt>
                <c:pt idx="141">
                  <c:v>7.4421927852429418E-2</c:v>
                </c:pt>
                <c:pt idx="142">
                  <c:v>7.3733695865654064E-2</c:v>
                </c:pt>
                <c:pt idx="143">
                  <c:v>6.6172550194153051E-2</c:v>
                </c:pt>
                <c:pt idx="144">
                  <c:v>4.7888055892818561E-2</c:v>
                </c:pt>
                <c:pt idx="145">
                  <c:v>4.7107395327779321E-2</c:v>
                </c:pt>
                <c:pt idx="146">
                  <c:v>4.4820306594248301E-2</c:v>
                </c:pt>
                <c:pt idx="147">
                  <c:v>3.6111992436400515E-2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31259008"/>
        <c:axId val="131342720"/>
      </c:lineChart>
      <c:catAx>
        <c:axId val="131254912"/>
        <c:scaling>
          <c:orientation val="minMax"/>
        </c:scaling>
        <c:delete val="1"/>
        <c:axPos val="b"/>
        <c:title>
          <c:tx>
            <c:rich>
              <a:bodyPr/>
              <a:lstStyle/>
              <a:p>
                <a:pPr>
                  <a:defRPr sz="1200"/>
                </a:pPr>
                <a:r>
                  <a:rPr lang="en-US" sz="1200"/>
                  <a:t>Interviewer</a:t>
                </a:r>
              </a:p>
            </c:rich>
          </c:tx>
          <c:layout>
            <c:manualLayout>
              <c:xMode val="edge"/>
              <c:yMode val="edge"/>
              <c:x val="0.47100263880204757"/>
              <c:y val="0.92793677713362743"/>
            </c:manualLayout>
          </c:layout>
          <c:overlay val="0"/>
        </c:title>
        <c:numFmt formatCode="General" sourceLinked="1"/>
        <c:majorTickMark val="out"/>
        <c:minorTickMark val="none"/>
        <c:tickLblPos val="none"/>
        <c:crossAx val="131257088"/>
        <c:crosses val="autoZero"/>
        <c:auto val="1"/>
        <c:lblAlgn val="ctr"/>
        <c:lblOffset val="100"/>
        <c:noMultiLvlLbl val="0"/>
      </c:catAx>
      <c:valAx>
        <c:axId val="131257088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 sz="1200"/>
                </a:pPr>
                <a:r>
                  <a:rPr lang="en-US" sz="1200"/>
                  <a:t>Bars: Number of Q Pairs in Top 10%</a:t>
                </a:r>
              </a:p>
            </c:rich>
          </c:tx>
          <c:layout>
            <c:manualLayout>
              <c:xMode val="edge"/>
              <c:yMode val="edge"/>
              <c:x val="6.8640504728295235E-2"/>
              <c:y val="0.34185803697614725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/>
            </a:pPr>
            <a:endParaRPr lang="en-US"/>
          </a:p>
        </c:txPr>
        <c:crossAx val="131254912"/>
        <c:crosses val="autoZero"/>
        <c:crossBetween val="between"/>
      </c:valAx>
      <c:catAx>
        <c:axId val="13125900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131342720"/>
        <c:crosses val="autoZero"/>
        <c:auto val="1"/>
        <c:lblAlgn val="ctr"/>
        <c:lblOffset val="100"/>
        <c:noMultiLvlLbl val="0"/>
      </c:catAx>
      <c:valAx>
        <c:axId val="131342720"/>
        <c:scaling>
          <c:orientation val="minMax"/>
        </c:scaling>
        <c:delete val="0"/>
        <c:axPos val="r"/>
        <c:title>
          <c:tx>
            <c:rich>
              <a:bodyPr rot="5400000" vert="horz"/>
              <a:lstStyle/>
              <a:p>
                <a:pPr>
                  <a:defRPr sz="1200"/>
                </a:pPr>
                <a:r>
                  <a:rPr lang="en-US" sz="1200"/>
                  <a:t>Points: Average</a:t>
                </a:r>
                <a:r>
                  <a:rPr lang="en-US" sz="1200" baseline="0"/>
                  <a:t> Pct Deviation for All Q Pairs</a:t>
                </a:r>
                <a:endParaRPr lang="en-US" sz="1200"/>
              </a:p>
            </c:rich>
          </c:tx>
          <c:layout/>
          <c:overlay val="0"/>
        </c:title>
        <c:numFmt formatCode="0.0%" sourceLinked="1"/>
        <c:majorTickMark val="out"/>
        <c:minorTickMark val="none"/>
        <c:tickLblPos val="nextTo"/>
        <c:crossAx val="131259008"/>
        <c:crosses val="max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/>
              <a:t>Correlation Analysis by Supervisor </a:t>
            </a:r>
            <a:r>
              <a:rPr lang="en-US" dirty="0" smtClean="0"/>
              <a:t>Survey A</a:t>
            </a:r>
            <a:endParaRPr lang="en-US" dirty="0"/>
          </a:p>
        </c:rich>
      </c:tx>
      <c:layout>
        <c:manualLayout>
          <c:xMode val="edge"/>
          <c:yMode val="edge"/>
          <c:x val="0.28545832580644032"/>
          <c:y val="3.2767673271610287E-2"/>
        </c:manualLayout>
      </c:layout>
      <c:overlay val="1"/>
    </c:title>
    <c:autoTitleDeleted val="0"/>
    <c:plotArea>
      <c:layout>
        <c:manualLayout>
          <c:layoutTarget val="inner"/>
          <c:xMode val="edge"/>
          <c:yMode val="edge"/>
          <c:x val="0.14693892193371522"/>
          <c:y val="0.19433740013267575"/>
          <c:w val="0.73632142136079171"/>
          <c:h val="0.6644365608145135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'2008pct'!$D$1</c:f>
              <c:strCache>
                <c:ptCount val="1"/>
                <c:pt idx="0">
                  <c:v>Top10%</c:v>
                </c:pt>
              </c:strCache>
            </c:strRef>
          </c:tx>
          <c:invertIfNegative val="0"/>
          <c:cat>
            <c:numRef>
              <c:f>'2008pct'!$A$2:$A$24</c:f>
              <c:numCache>
                <c:formatCode>General</c:formatCode>
                <c:ptCount val="23"/>
                <c:pt idx="0">
                  <c:v>50</c:v>
                </c:pt>
                <c:pt idx="1">
                  <c:v>47</c:v>
                </c:pt>
                <c:pt idx="2">
                  <c:v>93</c:v>
                </c:pt>
                <c:pt idx="3">
                  <c:v>80</c:v>
                </c:pt>
                <c:pt idx="4">
                  <c:v>94</c:v>
                </c:pt>
                <c:pt idx="5">
                  <c:v>46</c:v>
                </c:pt>
                <c:pt idx="6">
                  <c:v>58</c:v>
                </c:pt>
                <c:pt idx="7">
                  <c:v>43</c:v>
                </c:pt>
                <c:pt idx="8">
                  <c:v>91</c:v>
                </c:pt>
                <c:pt idx="9">
                  <c:v>29</c:v>
                </c:pt>
                <c:pt idx="10">
                  <c:v>44</c:v>
                </c:pt>
                <c:pt idx="11">
                  <c:v>77</c:v>
                </c:pt>
                <c:pt idx="12">
                  <c:v>32</c:v>
                </c:pt>
                <c:pt idx="13">
                  <c:v>36</c:v>
                </c:pt>
                <c:pt idx="14">
                  <c:v>64</c:v>
                </c:pt>
                <c:pt idx="15">
                  <c:v>6</c:v>
                </c:pt>
                <c:pt idx="16">
                  <c:v>88</c:v>
                </c:pt>
                <c:pt idx="17">
                  <c:v>23</c:v>
                </c:pt>
                <c:pt idx="18">
                  <c:v>25</c:v>
                </c:pt>
                <c:pt idx="19">
                  <c:v>84</c:v>
                </c:pt>
                <c:pt idx="20">
                  <c:v>16</c:v>
                </c:pt>
                <c:pt idx="21">
                  <c:v>53</c:v>
                </c:pt>
                <c:pt idx="22">
                  <c:v>63</c:v>
                </c:pt>
              </c:numCache>
            </c:numRef>
          </c:cat>
          <c:val>
            <c:numRef>
              <c:f>'2008pct'!$D$2:$D$24</c:f>
              <c:numCache>
                <c:formatCode>General</c:formatCode>
                <c:ptCount val="23"/>
                <c:pt idx="0">
                  <c:v>3</c:v>
                </c:pt>
                <c:pt idx="1">
                  <c:v>5</c:v>
                </c:pt>
                <c:pt idx="2">
                  <c:v>3</c:v>
                </c:pt>
                <c:pt idx="3">
                  <c:v>0</c:v>
                </c:pt>
                <c:pt idx="4">
                  <c:v>2</c:v>
                </c:pt>
                <c:pt idx="5">
                  <c:v>1</c:v>
                </c:pt>
                <c:pt idx="6">
                  <c:v>2</c:v>
                </c:pt>
                <c:pt idx="7">
                  <c:v>0</c:v>
                </c:pt>
                <c:pt idx="8">
                  <c:v>2</c:v>
                </c:pt>
                <c:pt idx="9">
                  <c:v>2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1424640"/>
        <c:axId val="131426560"/>
      </c:barChart>
      <c:lineChart>
        <c:grouping val="standard"/>
        <c:varyColors val="0"/>
        <c:ser>
          <c:idx val="1"/>
          <c:order val="1"/>
          <c:tx>
            <c:strRef>
              <c:f>'2008pct'!$C$1</c:f>
              <c:strCache>
                <c:ptCount val="1"/>
                <c:pt idx="0">
                  <c:v>Average</c:v>
                </c:pt>
              </c:strCache>
            </c:strRef>
          </c:tx>
          <c:spPr>
            <a:ln w="28575">
              <a:noFill/>
            </a:ln>
          </c:spPr>
          <c:cat>
            <c:numRef>
              <c:f>'2008pct'!$A$2:$A$24</c:f>
              <c:numCache>
                <c:formatCode>General</c:formatCode>
                <c:ptCount val="23"/>
                <c:pt idx="0">
                  <c:v>50</c:v>
                </c:pt>
                <c:pt idx="1">
                  <c:v>47</c:v>
                </c:pt>
                <c:pt idx="2">
                  <c:v>93</c:v>
                </c:pt>
                <c:pt idx="3">
                  <c:v>80</c:v>
                </c:pt>
                <c:pt idx="4">
                  <c:v>94</c:v>
                </c:pt>
                <c:pt idx="5">
                  <c:v>46</c:v>
                </c:pt>
                <c:pt idx="6">
                  <c:v>58</c:v>
                </c:pt>
                <c:pt idx="7">
                  <c:v>43</c:v>
                </c:pt>
                <c:pt idx="8">
                  <c:v>91</c:v>
                </c:pt>
                <c:pt idx="9">
                  <c:v>29</c:v>
                </c:pt>
                <c:pt idx="10">
                  <c:v>44</c:v>
                </c:pt>
                <c:pt idx="11">
                  <c:v>77</c:v>
                </c:pt>
                <c:pt idx="12">
                  <c:v>32</c:v>
                </c:pt>
                <c:pt idx="13">
                  <c:v>36</c:v>
                </c:pt>
                <c:pt idx="14">
                  <c:v>64</c:v>
                </c:pt>
                <c:pt idx="15">
                  <c:v>6</c:v>
                </c:pt>
                <c:pt idx="16">
                  <c:v>88</c:v>
                </c:pt>
                <c:pt idx="17">
                  <c:v>23</c:v>
                </c:pt>
                <c:pt idx="18">
                  <c:v>25</c:v>
                </c:pt>
                <c:pt idx="19">
                  <c:v>84</c:v>
                </c:pt>
                <c:pt idx="20">
                  <c:v>16</c:v>
                </c:pt>
                <c:pt idx="21">
                  <c:v>53</c:v>
                </c:pt>
                <c:pt idx="22">
                  <c:v>63</c:v>
                </c:pt>
              </c:numCache>
            </c:numRef>
          </c:cat>
          <c:val>
            <c:numRef>
              <c:f>'2008pct'!$C$2:$C$24</c:f>
              <c:numCache>
                <c:formatCode>0%</c:formatCode>
                <c:ptCount val="23"/>
                <c:pt idx="0">
                  <c:v>0.68492066097872684</c:v>
                </c:pt>
                <c:pt idx="1">
                  <c:v>0.53558774692695532</c:v>
                </c:pt>
                <c:pt idx="2">
                  <c:v>0.44847530576694022</c:v>
                </c:pt>
                <c:pt idx="3">
                  <c:v>0.4211921713157068</c:v>
                </c:pt>
                <c:pt idx="4">
                  <c:v>0.40598733888023847</c:v>
                </c:pt>
                <c:pt idx="5">
                  <c:v>0.38821369432395963</c:v>
                </c:pt>
                <c:pt idx="6">
                  <c:v>0.36293550619755566</c:v>
                </c:pt>
                <c:pt idx="7">
                  <c:v>0.35935948342413787</c:v>
                </c:pt>
                <c:pt idx="8">
                  <c:v>0.33014888531325642</c:v>
                </c:pt>
                <c:pt idx="9">
                  <c:v>0.32577908565665492</c:v>
                </c:pt>
                <c:pt idx="10">
                  <c:v>0.2941164621876029</c:v>
                </c:pt>
                <c:pt idx="11">
                  <c:v>0.24047406528553683</c:v>
                </c:pt>
                <c:pt idx="12">
                  <c:v>0.20091601951065485</c:v>
                </c:pt>
                <c:pt idx="13">
                  <c:v>0.19301816819031406</c:v>
                </c:pt>
                <c:pt idx="14">
                  <c:v>0.17854619440325403</c:v>
                </c:pt>
                <c:pt idx="15">
                  <c:v>0.16917115108949868</c:v>
                </c:pt>
                <c:pt idx="16">
                  <c:v>0.16518059640547209</c:v>
                </c:pt>
                <c:pt idx="17">
                  <c:v>0.15525636873919219</c:v>
                </c:pt>
                <c:pt idx="18">
                  <c:v>0.13784942195301206</c:v>
                </c:pt>
                <c:pt idx="19">
                  <c:v>0.12210224902636718</c:v>
                </c:pt>
                <c:pt idx="20">
                  <c:v>9.5667970950542261E-2</c:v>
                </c:pt>
                <c:pt idx="21">
                  <c:v>9.400607661093982E-2</c:v>
                </c:pt>
                <c:pt idx="22">
                  <c:v>7.9976623293641108E-2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31441024"/>
        <c:axId val="131442560"/>
      </c:lineChart>
      <c:catAx>
        <c:axId val="131424640"/>
        <c:scaling>
          <c:orientation val="minMax"/>
        </c:scaling>
        <c:delete val="1"/>
        <c:axPos val="b"/>
        <c:title>
          <c:tx>
            <c:rich>
              <a:bodyPr/>
              <a:lstStyle/>
              <a:p>
                <a:pPr>
                  <a:defRPr sz="1200"/>
                </a:pPr>
                <a:r>
                  <a:rPr lang="en-US" sz="1200"/>
                  <a:t>Supervisor</a:t>
                </a:r>
              </a:p>
            </c:rich>
          </c:tx>
          <c:layout>
            <c:manualLayout>
              <c:xMode val="edge"/>
              <c:yMode val="edge"/>
              <c:x val="0.47100258216710772"/>
              <c:y val="0.92793677713362743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13142656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31426560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 sz="1200"/>
                </a:pPr>
                <a:r>
                  <a:rPr lang="en-US" sz="1200"/>
                  <a:t>Bars: Number of Q Pairs in Top 10%</a:t>
                </a:r>
              </a:p>
            </c:rich>
          </c:tx>
          <c:layout>
            <c:manualLayout>
              <c:xMode val="edge"/>
              <c:yMode val="edge"/>
              <c:x val="6.8640448284045461E-2"/>
              <c:y val="0.34185803697614725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/>
            </a:pPr>
            <a:endParaRPr lang="en-US"/>
          </a:p>
        </c:txPr>
        <c:crossAx val="131424640"/>
        <c:crosses val="autoZero"/>
        <c:crossBetween val="between"/>
      </c:valAx>
      <c:catAx>
        <c:axId val="13144102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131442560"/>
        <c:crosses val="autoZero"/>
        <c:auto val="1"/>
        <c:lblAlgn val="ctr"/>
        <c:lblOffset val="100"/>
        <c:noMultiLvlLbl val="0"/>
      </c:catAx>
      <c:valAx>
        <c:axId val="131442560"/>
        <c:scaling>
          <c:orientation val="minMax"/>
        </c:scaling>
        <c:delete val="0"/>
        <c:axPos val="r"/>
        <c:title>
          <c:tx>
            <c:rich>
              <a:bodyPr rot="5400000" vert="horz"/>
              <a:lstStyle/>
              <a:p>
                <a:pPr>
                  <a:defRPr sz="1200"/>
                </a:pPr>
                <a:r>
                  <a:rPr lang="en-US" sz="1200"/>
                  <a:t>Points: Average Pct Deviation for All Q Pairs</a:t>
                </a:r>
              </a:p>
            </c:rich>
          </c:tx>
          <c:layout>
            <c:manualLayout>
              <c:xMode val="edge"/>
              <c:yMode val="edge"/>
              <c:x val="0.94455743639332546"/>
              <c:y val="0.3032810129503043"/>
            </c:manualLayout>
          </c:layout>
          <c:overlay val="0"/>
        </c:title>
        <c:numFmt formatCode="0%" sourceLinked="1"/>
        <c:majorTickMark val="out"/>
        <c:minorTickMark val="none"/>
        <c:tickLblPos val="nextTo"/>
        <c:crossAx val="131441024"/>
        <c:crosses val="max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dirty="0"/>
              <a:t>Duplicate</a:t>
            </a:r>
            <a:r>
              <a:rPr lang="en-US" baseline="0" dirty="0"/>
              <a:t> </a:t>
            </a:r>
            <a:r>
              <a:rPr lang="en-US" baseline="0" dirty="0" smtClean="0"/>
              <a:t>Analysis Survey A</a:t>
            </a:r>
            <a:endParaRPr lang="en-US" baseline="0" dirty="0"/>
          </a:p>
          <a:p>
            <a:pPr>
              <a:defRPr/>
            </a:pPr>
            <a:r>
              <a:rPr lang="en-US" baseline="0" dirty="0"/>
              <a:t>Frequency of Survey Pairs by </a:t>
            </a:r>
          </a:p>
          <a:p>
            <a:pPr>
              <a:defRPr/>
            </a:pPr>
            <a:r>
              <a:rPr lang="en-US" baseline="0" dirty="0"/>
              <a:t>Maximum Shared Sequence of Responses</a:t>
            </a:r>
            <a:endParaRPr lang="en-US" dirty="0"/>
          </a:p>
        </c:rich>
      </c:tx>
      <c:layout/>
      <c:overlay val="0"/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Seq08!$C$1</c:f>
              <c:strCache>
                <c:ptCount val="1"/>
                <c:pt idx="0">
                  <c:v>Pct</c:v>
                </c:pt>
              </c:strCache>
            </c:strRef>
          </c:tx>
          <c:xVal>
            <c:numRef>
              <c:f>Seq08!$A$2:$A$132</c:f>
              <c:numCache>
                <c:formatCode>_(* #,##0_);_(* \(#,##0\);_(* "-"??_);_(@_)</c:formatCode>
                <c:ptCount val="1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  <c:pt idx="99">
                  <c:v>101</c:v>
                </c:pt>
                <c:pt idx="100">
                  <c:v>102</c:v>
                </c:pt>
                <c:pt idx="101">
                  <c:v>103</c:v>
                </c:pt>
                <c:pt idx="102">
                  <c:v>106</c:v>
                </c:pt>
                <c:pt idx="103">
                  <c:v>109</c:v>
                </c:pt>
                <c:pt idx="104">
                  <c:v>119</c:v>
                </c:pt>
                <c:pt idx="105">
                  <c:v>122</c:v>
                </c:pt>
                <c:pt idx="106">
                  <c:v>125</c:v>
                </c:pt>
                <c:pt idx="107">
                  <c:v>132</c:v>
                </c:pt>
                <c:pt idx="108">
                  <c:v>134</c:v>
                </c:pt>
                <c:pt idx="109">
                  <c:v>139</c:v>
                </c:pt>
              </c:numCache>
            </c:numRef>
          </c:xVal>
          <c:yVal>
            <c:numRef>
              <c:f>Seq08!$C$2:$C$132</c:f>
              <c:numCache>
                <c:formatCode>0.0%</c:formatCode>
                <c:ptCount val="131"/>
                <c:pt idx="0">
                  <c:v>1.8912529550827469E-5</c:v>
                </c:pt>
                <c:pt idx="1">
                  <c:v>6.5893633553208188E-3</c:v>
                </c:pt>
                <c:pt idx="2">
                  <c:v>0.1009575955958933</c:v>
                </c:pt>
                <c:pt idx="3">
                  <c:v>0.22524002711236779</c:v>
                </c:pt>
                <c:pt idx="4">
                  <c:v>0.22808788374745839</c:v>
                </c:pt>
                <c:pt idx="5">
                  <c:v>0.18599626378349823</c:v>
                </c:pt>
                <c:pt idx="6">
                  <c:v>0.11113981054406578</c:v>
                </c:pt>
                <c:pt idx="7">
                  <c:v>6.7324835920580597E-2</c:v>
                </c:pt>
                <c:pt idx="8">
                  <c:v>3.426599877663708E-2</c:v>
                </c:pt>
                <c:pt idx="9">
                  <c:v>1.7899981814875433E-2</c:v>
                </c:pt>
                <c:pt idx="10">
                  <c:v>9.4602985666815548E-3</c:v>
                </c:pt>
                <c:pt idx="11">
                  <c:v>5.4956107722065172E-3</c:v>
                </c:pt>
                <c:pt idx="12">
                  <c:v>3.0287820926118846E-3</c:v>
                </c:pt>
                <c:pt idx="13">
                  <c:v>1.6303790771875881E-3</c:v>
                </c:pt>
                <c:pt idx="14">
                  <c:v>8.5939592322571224E-4</c:v>
                </c:pt>
                <c:pt idx="15">
                  <c:v>5.2161550033890519E-4</c:v>
                </c:pt>
                <c:pt idx="16">
                  <c:v>2.994924697052364E-4</c:v>
                </c:pt>
                <c:pt idx="17">
                  <c:v>1.8886078460546575E-4</c:v>
                </c:pt>
                <c:pt idx="18">
                  <c:v>1.222701648233563E-4</c:v>
                </c:pt>
                <c:pt idx="19">
                  <c:v>6.540032071946973E-5</c:v>
                </c:pt>
                <c:pt idx="20">
                  <c:v>7.4988840946287887E-5</c:v>
                </c:pt>
                <c:pt idx="21">
                  <c:v>4.9132900196730123E-5</c:v>
                </c:pt>
                <c:pt idx="22">
                  <c:v>5.2307031030435497E-5</c:v>
                </c:pt>
                <c:pt idx="23">
                  <c:v>4.0404040404040432E-5</c:v>
                </c:pt>
                <c:pt idx="24">
                  <c:v>3.2667096496883811E-5</c:v>
                </c:pt>
                <c:pt idx="25">
                  <c:v>2.671560118368633E-5</c:v>
                </c:pt>
                <c:pt idx="26">
                  <c:v>2.6384962555175411E-5</c:v>
                </c:pt>
                <c:pt idx="27">
                  <c:v>2.3078576270065658E-5</c:v>
                </c:pt>
                <c:pt idx="28">
                  <c:v>2.7376878440708283E-5</c:v>
                </c:pt>
                <c:pt idx="29">
                  <c:v>2.0367339516275737E-5</c:v>
                </c:pt>
                <c:pt idx="30">
                  <c:v>2.2020532658830566E-5</c:v>
                </c:pt>
                <c:pt idx="31">
                  <c:v>1.8317380019507718E-5</c:v>
                </c:pt>
                <c:pt idx="32">
                  <c:v>2.0168956339169105E-5</c:v>
                </c:pt>
                <c:pt idx="33">
                  <c:v>2.2020532658830566E-5</c:v>
                </c:pt>
                <c:pt idx="34">
                  <c:v>2.3012448544363472E-5</c:v>
                </c:pt>
                <c:pt idx="35">
                  <c:v>2.9096199308965291E-5</c:v>
                </c:pt>
                <c:pt idx="36">
                  <c:v>2.5988196200962187E-5</c:v>
                </c:pt>
                <c:pt idx="37">
                  <c:v>1.9573806807849388E-5</c:v>
                </c:pt>
                <c:pt idx="38">
                  <c:v>1.2961034237630008E-5</c:v>
                </c:pt>
                <c:pt idx="39">
                  <c:v>1.3556183768949744E-5</c:v>
                </c:pt>
                <c:pt idx="40">
                  <c:v>1.2101373803501475E-5</c:v>
                </c:pt>
                <c:pt idx="41">
                  <c:v>1.6002909619930936E-5</c:v>
                </c:pt>
                <c:pt idx="42">
                  <c:v>3.0154242920200427E-5</c:v>
                </c:pt>
                <c:pt idx="43">
                  <c:v>3.5113822347864975E-5</c:v>
                </c:pt>
                <c:pt idx="44">
                  <c:v>1.1572351997883939E-5</c:v>
                </c:pt>
                <c:pt idx="45">
                  <c:v>2.2020532658830566E-5</c:v>
                </c:pt>
                <c:pt idx="46">
                  <c:v>6.7450280216237844E-6</c:v>
                </c:pt>
                <c:pt idx="47">
                  <c:v>8.0675825356676825E-6</c:v>
                </c:pt>
                <c:pt idx="48">
                  <c:v>3.5047694622162791E-6</c:v>
                </c:pt>
                <c:pt idx="49">
                  <c:v>4.4305576220469834E-6</c:v>
                </c:pt>
                <c:pt idx="50">
                  <c:v>4.3644298963447933E-6</c:v>
                </c:pt>
                <c:pt idx="51">
                  <c:v>7.4063052786457131E-6</c:v>
                </c:pt>
                <c:pt idx="52">
                  <c:v>2.4467258509811765E-6</c:v>
                </c:pt>
                <c:pt idx="53">
                  <c:v>3.1741308337053097E-6</c:v>
                </c:pt>
                <c:pt idx="54">
                  <c:v>3.0418753823009215E-6</c:v>
                </c:pt>
                <c:pt idx="55">
                  <c:v>3.9015358164294425E-6</c:v>
                </c:pt>
                <c:pt idx="56">
                  <c:v>2.4467258509811765E-6</c:v>
                </c:pt>
                <c:pt idx="57">
                  <c:v>2.3144703995767832E-6</c:v>
                </c:pt>
                <c:pt idx="58">
                  <c:v>1.8515763196614293E-6</c:v>
                </c:pt>
                <c:pt idx="59">
                  <c:v>1.5209376911504588E-6</c:v>
                </c:pt>
                <c:pt idx="60">
                  <c:v>1.3886822397460749E-6</c:v>
                </c:pt>
                <c:pt idx="61">
                  <c:v>2.7773644794921459E-6</c:v>
                </c:pt>
                <c:pt idx="62">
                  <c:v>1.7854485939592355E-6</c:v>
                </c:pt>
                <c:pt idx="63">
                  <c:v>2.711236753789952E-6</c:v>
                </c:pt>
                <c:pt idx="64">
                  <c:v>2.3144703995767832E-6</c:v>
                </c:pt>
                <c:pt idx="65">
                  <c:v>1.5209376911504588E-6</c:v>
                </c:pt>
                <c:pt idx="66">
                  <c:v>2.1822149481724047E-6</c:v>
                </c:pt>
                <c:pt idx="67">
                  <c:v>2.711236753789952E-6</c:v>
                </c:pt>
                <c:pt idx="68">
                  <c:v>8.5966043412852269E-7</c:v>
                </c:pt>
                <c:pt idx="69">
                  <c:v>1.0580436112351025E-6</c:v>
                </c:pt>
                <c:pt idx="70">
                  <c:v>1.2564267883416833E-6</c:v>
                </c:pt>
                <c:pt idx="71">
                  <c:v>1.0580436112351025E-6</c:v>
                </c:pt>
                <c:pt idx="72">
                  <c:v>1.1241713369372974E-6</c:v>
                </c:pt>
                <c:pt idx="73">
                  <c:v>1.8515763196614293E-6</c:v>
                </c:pt>
                <c:pt idx="74">
                  <c:v>2.0499594967680072E-6</c:v>
                </c:pt>
                <c:pt idx="75">
                  <c:v>1.4548099654482664E-6</c:v>
                </c:pt>
                <c:pt idx="76">
                  <c:v>1.0580436112351025E-6</c:v>
                </c:pt>
                <c:pt idx="77">
                  <c:v>1.2564267883416833E-6</c:v>
                </c:pt>
                <c:pt idx="78">
                  <c:v>9.2578815983071584E-7</c:v>
                </c:pt>
                <c:pt idx="79">
                  <c:v>3.3063862851096956E-7</c:v>
                </c:pt>
                <c:pt idx="80">
                  <c:v>5.2902180561755101E-7</c:v>
                </c:pt>
                <c:pt idx="81">
                  <c:v>1.4548099654482664E-6</c:v>
                </c:pt>
                <c:pt idx="82">
                  <c:v>1.3225545140438802E-7</c:v>
                </c:pt>
                <c:pt idx="83">
                  <c:v>2.6451090280877609E-7</c:v>
                </c:pt>
                <c:pt idx="84">
                  <c:v>1.9838317710658183E-7</c:v>
                </c:pt>
                <c:pt idx="85">
                  <c:v>3.3063862851096956E-7</c:v>
                </c:pt>
                <c:pt idx="86">
                  <c:v>3.9676635421316398E-7</c:v>
                </c:pt>
                <c:pt idx="87">
                  <c:v>1.9838317710658183E-7</c:v>
                </c:pt>
                <c:pt idx="88">
                  <c:v>6.6127725702193903E-8</c:v>
                </c:pt>
                <c:pt idx="89">
                  <c:v>7.2740498272413353E-7</c:v>
                </c:pt>
                <c:pt idx="90">
                  <c:v>2.6451090280877609E-7</c:v>
                </c:pt>
                <c:pt idx="91">
                  <c:v>3.3063862851096956E-7</c:v>
                </c:pt>
                <c:pt idx="92">
                  <c:v>1.2564267883416833E-6</c:v>
                </c:pt>
                <c:pt idx="93">
                  <c:v>9.2578815983071584E-7</c:v>
                </c:pt>
                <c:pt idx="94">
                  <c:v>2.6451090280877609E-7</c:v>
                </c:pt>
                <c:pt idx="95">
                  <c:v>3.5047694622162791E-6</c:v>
                </c:pt>
                <c:pt idx="96">
                  <c:v>5.2902180561755101E-7</c:v>
                </c:pt>
                <c:pt idx="97">
                  <c:v>3.3063862851096956E-7</c:v>
                </c:pt>
                <c:pt idx="98">
                  <c:v>2.6451090280877609E-7</c:v>
                </c:pt>
                <c:pt idx="99">
                  <c:v>1.3225545140438802E-7</c:v>
                </c:pt>
                <c:pt idx="100">
                  <c:v>1.9838317710658183E-7</c:v>
                </c:pt>
                <c:pt idx="101">
                  <c:v>1.3225545140438802E-7</c:v>
                </c:pt>
                <c:pt idx="102">
                  <c:v>6.6127725702193903E-8</c:v>
                </c:pt>
                <c:pt idx="103">
                  <c:v>6.6127725702193903E-8</c:v>
                </c:pt>
                <c:pt idx="104">
                  <c:v>6.6127725702193903E-8</c:v>
                </c:pt>
                <c:pt idx="105">
                  <c:v>6.6127725702193903E-8</c:v>
                </c:pt>
                <c:pt idx="106">
                  <c:v>6.6127725702193903E-8</c:v>
                </c:pt>
                <c:pt idx="107">
                  <c:v>2.6451090280877609E-7</c:v>
                </c:pt>
                <c:pt idx="108">
                  <c:v>6.6127725702193903E-8</c:v>
                </c:pt>
                <c:pt idx="109">
                  <c:v>1.3225545140438802E-7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31470080"/>
        <c:axId val="131472000"/>
      </c:scatterChart>
      <c:valAx>
        <c:axId val="131470080"/>
        <c:scaling>
          <c:orientation val="minMax"/>
          <c:max val="139"/>
          <c:min val="0"/>
        </c:scaling>
        <c:delete val="0"/>
        <c:axPos val="b"/>
        <c:title>
          <c:tx>
            <c:rich>
              <a:bodyPr/>
              <a:lstStyle/>
              <a:p>
                <a:pPr>
                  <a:defRPr sz="1400"/>
                </a:pPr>
                <a:r>
                  <a:rPr lang="en-US" sz="1400" dirty="0"/>
                  <a:t>Sequence</a:t>
                </a:r>
              </a:p>
            </c:rich>
          </c:tx>
          <c:layout/>
          <c:overlay val="0"/>
        </c:title>
        <c:numFmt formatCode="_(* #,##0_);_(* \(#,##0\);_(* &quot;-&quot;??_);_(@_)" sourceLinked="1"/>
        <c:majorTickMark val="out"/>
        <c:minorTickMark val="none"/>
        <c:tickLblPos val="nextTo"/>
        <c:crossAx val="131472000"/>
        <c:crosses val="autoZero"/>
        <c:crossBetween val="midCat"/>
        <c:majorUnit val="10"/>
      </c:valAx>
      <c:valAx>
        <c:axId val="131472000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400"/>
                </a:pPr>
                <a:r>
                  <a:rPr lang="en-US" sz="1400"/>
                  <a:t>Frequency</a:t>
                </a:r>
              </a:p>
            </c:rich>
          </c:tx>
          <c:layout/>
          <c:overlay val="0"/>
        </c:title>
        <c:numFmt formatCode="0%" sourceLinked="0"/>
        <c:majorTickMark val="out"/>
        <c:minorTickMark val="none"/>
        <c:tickLblPos val="nextTo"/>
        <c:crossAx val="131470080"/>
        <c:crosses val="autoZero"/>
        <c:crossBetween val="midCat"/>
      </c:valAx>
    </c:plotArea>
    <c:plotVisOnly val="1"/>
    <c:dispBlanksAs val="gap"/>
    <c:showDLblsOverMax val="0"/>
  </c:chart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dirty="0"/>
              <a:t>Deviation Analysis by Interviewer </a:t>
            </a:r>
            <a:r>
              <a:rPr lang="en-US" dirty="0" smtClean="0"/>
              <a:t>Survey B</a:t>
            </a:r>
            <a:endParaRPr lang="en-US" dirty="0"/>
          </a:p>
        </c:rich>
      </c:tx>
      <c:layout>
        <c:manualLayout>
          <c:xMode val="edge"/>
          <c:yMode val="edge"/>
          <c:x val="0.28545832847610064"/>
          <c:y val="3.2767673271610294E-2"/>
        </c:manualLayout>
      </c:layout>
      <c:overlay val="1"/>
    </c:title>
    <c:autoTitleDeleted val="0"/>
    <c:plotArea>
      <c:layout>
        <c:manualLayout>
          <c:layoutTarget val="inner"/>
          <c:xMode val="edge"/>
          <c:yMode val="edge"/>
          <c:x val="0.14693892193371522"/>
          <c:y val="0.19433740013267589"/>
          <c:w val="0.73632142136079226"/>
          <c:h val="0.6644365608145135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Pct2009All!$G$1</c:f>
              <c:strCache>
                <c:ptCount val="1"/>
                <c:pt idx="0">
                  <c:v>Top 10%</c:v>
                </c:pt>
              </c:strCache>
            </c:strRef>
          </c:tx>
          <c:spPr>
            <a:ln w="28575">
              <a:noFill/>
            </a:ln>
          </c:spPr>
          <c:invertIfNegative val="0"/>
          <c:cat>
            <c:numRef>
              <c:f>Pct2009All!$A$2:$A$149</c:f>
              <c:numCache>
                <c:formatCode>General</c:formatCode>
                <c:ptCount val="148"/>
                <c:pt idx="0">
                  <c:v>241</c:v>
                </c:pt>
                <c:pt idx="1">
                  <c:v>244</c:v>
                </c:pt>
                <c:pt idx="2">
                  <c:v>912</c:v>
                </c:pt>
                <c:pt idx="3">
                  <c:v>918</c:v>
                </c:pt>
                <c:pt idx="4">
                  <c:v>322</c:v>
                </c:pt>
                <c:pt idx="5">
                  <c:v>1851</c:v>
                </c:pt>
                <c:pt idx="6">
                  <c:v>245</c:v>
                </c:pt>
                <c:pt idx="7">
                  <c:v>1821</c:v>
                </c:pt>
                <c:pt idx="8">
                  <c:v>910</c:v>
                </c:pt>
                <c:pt idx="9">
                  <c:v>452</c:v>
                </c:pt>
                <c:pt idx="10">
                  <c:v>1856</c:v>
                </c:pt>
                <c:pt idx="11">
                  <c:v>608</c:v>
                </c:pt>
                <c:pt idx="12">
                  <c:v>1482</c:v>
                </c:pt>
                <c:pt idx="13">
                  <c:v>914</c:v>
                </c:pt>
                <c:pt idx="14">
                  <c:v>1608</c:v>
                </c:pt>
                <c:pt idx="15">
                  <c:v>1852</c:v>
                </c:pt>
                <c:pt idx="16">
                  <c:v>453</c:v>
                </c:pt>
                <c:pt idx="17">
                  <c:v>1710</c:v>
                </c:pt>
                <c:pt idx="18">
                  <c:v>454</c:v>
                </c:pt>
                <c:pt idx="19">
                  <c:v>1751</c:v>
                </c:pt>
                <c:pt idx="20">
                  <c:v>1303</c:v>
                </c:pt>
                <c:pt idx="21">
                  <c:v>611</c:v>
                </c:pt>
                <c:pt idx="22">
                  <c:v>1517</c:v>
                </c:pt>
                <c:pt idx="23">
                  <c:v>909</c:v>
                </c:pt>
                <c:pt idx="24">
                  <c:v>1510</c:v>
                </c:pt>
                <c:pt idx="25">
                  <c:v>1326</c:v>
                </c:pt>
                <c:pt idx="26">
                  <c:v>1524</c:v>
                </c:pt>
                <c:pt idx="27">
                  <c:v>1205</c:v>
                </c:pt>
                <c:pt idx="28">
                  <c:v>246</c:v>
                </c:pt>
                <c:pt idx="29">
                  <c:v>605</c:v>
                </c:pt>
                <c:pt idx="30">
                  <c:v>1336</c:v>
                </c:pt>
                <c:pt idx="31">
                  <c:v>1206</c:v>
                </c:pt>
                <c:pt idx="32">
                  <c:v>1313</c:v>
                </c:pt>
                <c:pt idx="33">
                  <c:v>1553</c:v>
                </c:pt>
                <c:pt idx="34">
                  <c:v>247</c:v>
                </c:pt>
                <c:pt idx="35">
                  <c:v>1827</c:v>
                </c:pt>
                <c:pt idx="36">
                  <c:v>1130</c:v>
                </c:pt>
                <c:pt idx="37">
                  <c:v>1321</c:v>
                </c:pt>
                <c:pt idx="38">
                  <c:v>777</c:v>
                </c:pt>
                <c:pt idx="39">
                  <c:v>614</c:v>
                </c:pt>
                <c:pt idx="40">
                  <c:v>1127</c:v>
                </c:pt>
                <c:pt idx="41">
                  <c:v>603</c:v>
                </c:pt>
                <c:pt idx="42">
                  <c:v>243</c:v>
                </c:pt>
                <c:pt idx="43">
                  <c:v>455</c:v>
                </c:pt>
                <c:pt idx="44">
                  <c:v>331</c:v>
                </c:pt>
                <c:pt idx="45">
                  <c:v>1609</c:v>
                </c:pt>
                <c:pt idx="46">
                  <c:v>1606</c:v>
                </c:pt>
                <c:pt idx="47">
                  <c:v>1485</c:v>
                </c:pt>
                <c:pt idx="48">
                  <c:v>1604</c:v>
                </c:pt>
                <c:pt idx="49">
                  <c:v>1753</c:v>
                </c:pt>
                <c:pt idx="50">
                  <c:v>613</c:v>
                </c:pt>
                <c:pt idx="51">
                  <c:v>1208</c:v>
                </c:pt>
                <c:pt idx="52">
                  <c:v>610</c:v>
                </c:pt>
                <c:pt idx="53">
                  <c:v>1607</c:v>
                </c:pt>
                <c:pt idx="54">
                  <c:v>1347</c:v>
                </c:pt>
                <c:pt idx="55">
                  <c:v>604</c:v>
                </c:pt>
                <c:pt idx="56">
                  <c:v>1605</c:v>
                </c:pt>
                <c:pt idx="57">
                  <c:v>1818</c:v>
                </c:pt>
                <c:pt idx="58">
                  <c:v>1709</c:v>
                </c:pt>
                <c:pt idx="59">
                  <c:v>1523</c:v>
                </c:pt>
                <c:pt idx="60">
                  <c:v>130</c:v>
                </c:pt>
                <c:pt idx="61">
                  <c:v>1853</c:v>
                </c:pt>
                <c:pt idx="62">
                  <c:v>1345</c:v>
                </c:pt>
                <c:pt idx="63">
                  <c:v>1703</c:v>
                </c:pt>
                <c:pt idx="64">
                  <c:v>1341</c:v>
                </c:pt>
                <c:pt idx="65">
                  <c:v>1705</c:v>
                </c:pt>
                <c:pt idx="66">
                  <c:v>1520</c:v>
                </c:pt>
                <c:pt idx="67">
                  <c:v>1301</c:v>
                </c:pt>
                <c:pt idx="68">
                  <c:v>1481</c:v>
                </c:pt>
                <c:pt idx="69">
                  <c:v>1119</c:v>
                </c:pt>
                <c:pt idx="70">
                  <c:v>1483</c:v>
                </c:pt>
                <c:pt idx="71">
                  <c:v>242</c:v>
                </c:pt>
                <c:pt idx="72">
                  <c:v>1701</c:v>
                </c:pt>
                <c:pt idx="73">
                  <c:v>768</c:v>
                </c:pt>
                <c:pt idx="74">
                  <c:v>1531</c:v>
                </c:pt>
                <c:pt idx="75">
                  <c:v>773</c:v>
                </c:pt>
                <c:pt idx="76">
                  <c:v>1530</c:v>
                </c:pt>
                <c:pt idx="77">
                  <c:v>1704</c:v>
                </c:pt>
                <c:pt idx="78">
                  <c:v>807</c:v>
                </c:pt>
                <c:pt idx="79">
                  <c:v>127</c:v>
                </c:pt>
                <c:pt idx="80">
                  <c:v>1824</c:v>
                </c:pt>
                <c:pt idx="81">
                  <c:v>789</c:v>
                </c:pt>
                <c:pt idx="82">
                  <c:v>249</c:v>
                </c:pt>
                <c:pt idx="83">
                  <c:v>1602</c:v>
                </c:pt>
                <c:pt idx="84">
                  <c:v>803</c:v>
                </c:pt>
                <c:pt idx="85">
                  <c:v>1532</c:v>
                </c:pt>
                <c:pt idx="86">
                  <c:v>606</c:v>
                </c:pt>
                <c:pt idx="87">
                  <c:v>1521</c:v>
                </c:pt>
                <c:pt idx="88">
                  <c:v>793</c:v>
                </c:pt>
                <c:pt idx="89">
                  <c:v>850</c:v>
                </c:pt>
                <c:pt idx="90">
                  <c:v>1121</c:v>
                </c:pt>
                <c:pt idx="91">
                  <c:v>129</c:v>
                </c:pt>
                <c:pt idx="92">
                  <c:v>805</c:v>
                </c:pt>
                <c:pt idx="93">
                  <c:v>1551</c:v>
                </c:pt>
                <c:pt idx="94">
                  <c:v>609</c:v>
                </c:pt>
                <c:pt idx="95">
                  <c:v>1329</c:v>
                </c:pt>
                <c:pt idx="96">
                  <c:v>1865</c:v>
                </c:pt>
                <c:pt idx="97">
                  <c:v>318</c:v>
                </c:pt>
                <c:pt idx="98">
                  <c:v>1810</c:v>
                </c:pt>
                <c:pt idx="99">
                  <c:v>801</c:v>
                </c:pt>
                <c:pt idx="100">
                  <c:v>540</c:v>
                </c:pt>
                <c:pt idx="101">
                  <c:v>1486</c:v>
                </c:pt>
                <c:pt idx="102">
                  <c:v>1346</c:v>
                </c:pt>
                <c:pt idx="103">
                  <c:v>770</c:v>
                </c:pt>
                <c:pt idx="104">
                  <c:v>1484</c:v>
                </c:pt>
                <c:pt idx="105">
                  <c:v>767</c:v>
                </c:pt>
                <c:pt idx="106">
                  <c:v>1324</c:v>
                </c:pt>
                <c:pt idx="107">
                  <c:v>1769</c:v>
                </c:pt>
                <c:pt idx="108">
                  <c:v>802</c:v>
                </c:pt>
                <c:pt idx="109">
                  <c:v>1554</c:v>
                </c:pt>
                <c:pt idx="110">
                  <c:v>1511</c:v>
                </c:pt>
                <c:pt idx="111">
                  <c:v>1508</c:v>
                </c:pt>
                <c:pt idx="112">
                  <c:v>317</c:v>
                </c:pt>
                <c:pt idx="113">
                  <c:v>1612</c:v>
                </c:pt>
                <c:pt idx="114">
                  <c:v>784</c:v>
                </c:pt>
                <c:pt idx="115">
                  <c:v>772</c:v>
                </c:pt>
                <c:pt idx="116">
                  <c:v>128</c:v>
                </c:pt>
                <c:pt idx="117">
                  <c:v>326</c:v>
                </c:pt>
                <c:pt idx="118">
                  <c:v>541</c:v>
                </c:pt>
                <c:pt idx="119">
                  <c:v>523</c:v>
                </c:pt>
                <c:pt idx="120">
                  <c:v>765</c:v>
                </c:pt>
                <c:pt idx="121">
                  <c:v>1555</c:v>
                </c:pt>
                <c:pt idx="122">
                  <c:v>533</c:v>
                </c:pt>
                <c:pt idx="123">
                  <c:v>764</c:v>
                </c:pt>
                <c:pt idx="124">
                  <c:v>1764</c:v>
                </c:pt>
                <c:pt idx="125">
                  <c:v>532</c:v>
                </c:pt>
                <c:pt idx="126">
                  <c:v>1534</c:v>
                </c:pt>
                <c:pt idx="127">
                  <c:v>542</c:v>
                </c:pt>
                <c:pt idx="128">
                  <c:v>774</c:v>
                </c:pt>
                <c:pt idx="129">
                  <c:v>1702</c:v>
                </c:pt>
                <c:pt idx="130">
                  <c:v>1118</c:v>
                </c:pt>
                <c:pt idx="131">
                  <c:v>456</c:v>
                </c:pt>
                <c:pt idx="132">
                  <c:v>1819</c:v>
                </c:pt>
                <c:pt idx="133">
                  <c:v>1752</c:v>
                </c:pt>
                <c:pt idx="134">
                  <c:v>1582</c:v>
                </c:pt>
                <c:pt idx="135">
                  <c:v>248</c:v>
                </c:pt>
                <c:pt idx="136">
                  <c:v>1771</c:v>
                </c:pt>
                <c:pt idx="137">
                  <c:v>791</c:v>
                </c:pt>
                <c:pt idx="138">
                  <c:v>330</c:v>
                </c:pt>
                <c:pt idx="139">
                  <c:v>1137</c:v>
                </c:pt>
                <c:pt idx="140">
                  <c:v>537</c:v>
                </c:pt>
                <c:pt idx="141">
                  <c:v>1522</c:v>
                </c:pt>
                <c:pt idx="142">
                  <c:v>1754</c:v>
                </c:pt>
                <c:pt idx="143">
                  <c:v>126</c:v>
                </c:pt>
                <c:pt idx="144">
                  <c:v>776</c:v>
                </c:pt>
                <c:pt idx="145">
                  <c:v>783</c:v>
                </c:pt>
                <c:pt idx="146">
                  <c:v>1585</c:v>
                </c:pt>
                <c:pt idx="147">
                  <c:v>1613</c:v>
                </c:pt>
              </c:numCache>
            </c:numRef>
          </c:cat>
          <c:val>
            <c:numRef>
              <c:f>Pct2009All!$G$2:$G$149</c:f>
              <c:numCache>
                <c:formatCode>General</c:formatCode>
                <c:ptCount val="148"/>
                <c:pt idx="0">
                  <c:v>10</c:v>
                </c:pt>
                <c:pt idx="1">
                  <c:v>5</c:v>
                </c:pt>
                <c:pt idx="2">
                  <c:v>9</c:v>
                </c:pt>
                <c:pt idx="3">
                  <c:v>10</c:v>
                </c:pt>
                <c:pt idx="4">
                  <c:v>6</c:v>
                </c:pt>
                <c:pt idx="5">
                  <c:v>7</c:v>
                </c:pt>
                <c:pt idx="6">
                  <c:v>4</c:v>
                </c:pt>
                <c:pt idx="7">
                  <c:v>2</c:v>
                </c:pt>
                <c:pt idx="8">
                  <c:v>2</c:v>
                </c:pt>
                <c:pt idx="9">
                  <c:v>6</c:v>
                </c:pt>
                <c:pt idx="10">
                  <c:v>3</c:v>
                </c:pt>
                <c:pt idx="11">
                  <c:v>3</c:v>
                </c:pt>
                <c:pt idx="12">
                  <c:v>3</c:v>
                </c:pt>
                <c:pt idx="13">
                  <c:v>4</c:v>
                </c:pt>
                <c:pt idx="14">
                  <c:v>1</c:v>
                </c:pt>
                <c:pt idx="15">
                  <c:v>3</c:v>
                </c:pt>
                <c:pt idx="16">
                  <c:v>2</c:v>
                </c:pt>
                <c:pt idx="17">
                  <c:v>3</c:v>
                </c:pt>
                <c:pt idx="18">
                  <c:v>1</c:v>
                </c:pt>
                <c:pt idx="19">
                  <c:v>5</c:v>
                </c:pt>
                <c:pt idx="20">
                  <c:v>3</c:v>
                </c:pt>
                <c:pt idx="21">
                  <c:v>1</c:v>
                </c:pt>
                <c:pt idx="22">
                  <c:v>2</c:v>
                </c:pt>
                <c:pt idx="23">
                  <c:v>2</c:v>
                </c:pt>
                <c:pt idx="24">
                  <c:v>4</c:v>
                </c:pt>
                <c:pt idx="25">
                  <c:v>1</c:v>
                </c:pt>
                <c:pt idx="26">
                  <c:v>3</c:v>
                </c:pt>
                <c:pt idx="27">
                  <c:v>1</c:v>
                </c:pt>
                <c:pt idx="28">
                  <c:v>1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2</c:v>
                </c:pt>
                <c:pt idx="34">
                  <c:v>2</c:v>
                </c:pt>
                <c:pt idx="35">
                  <c:v>1</c:v>
                </c:pt>
                <c:pt idx="36">
                  <c:v>3</c:v>
                </c:pt>
                <c:pt idx="37">
                  <c:v>0</c:v>
                </c:pt>
                <c:pt idx="38">
                  <c:v>1</c:v>
                </c:pt>
                <c:pt idx="39">
                  <c:v>2</c:v>
                </c:pt>
                <c:pt idx="40">
                  <c:v>3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1</c:v>
                </c:pt>
                <c:pt idx="47">
                  <c:v>1</c:v>
                </c:pt>
                <c:pt idx="48">
                  <c:v>1</c:v>
                </c:pt>
                <c:pt idx="49">
                  <c:v>1</c:v>
                </c:pt>
                <c:pt idx="50">
                  <c:v>0</c:v>
                </c:pt>
                <c:pt idx="51">
                  <c:v>1</c:v>
                </c:pt>
                <c:pt idx="52">
                  <c:v>1</c:v>
                </c:pt>
                <c:pt idx="53">
                  <c:v>2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1</c:v>
                </c:pt>
                <c:pt idx="58">
                  <c:v>0</c:v>
                </c:pt>
                <c:pt idx="59">
                  <c:v>3</c:v>
                </c:pt>
                <c:pt idx="60">
                  <c:v>3</c:v>
                </c:pt>
                <c:pt idx="61">
                  <c:v>0</c:v>
                </c:pt>
                <c:pt idx="62">
                  <c:v>0</c:v>
                </c:pt>
                <c:pt idx="63">
                  <c:v>1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1</c:v>
                </c:pt>
                <c:pt idx="68">
                  <c:v>0</c:v>
                </c:pt>
                <c:pt idx="69">
                  <c:v>2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1</c:v>
                </c:pt>
                <c:pt idx="75">
                  <c:v>1</c:v>
                </c:pt>
                <c:pt idx="76">
                  <c:v>0</c:v>
                </c:pt>
                <c:pt idx="77">
                  <c:v>0</c:v>
                </c:pt>
                <c:pt idx="78">
                  <c:v>1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1</c:v>
                </c:pt>
                <c:pt idx="86">
                  <c:v>0</c:v>
                </c:pt>
                <c:pt idx="87">
                  <c:v>1</c:v>
                </c:pt>
                <c:pt idx="88">
                  <c:v>0</c:v>
                </c:pt>
                <c:pt idx="89">
                  <c:v>0</c:v>
                </c:pt>
                <c:pt idx="90">
                  <c:v>0</c:v>
                </c:pt>
                <c:pt idx="91">
                  <c:v>0</c:v>
                </c:pt>
                <c:pt idx="92">
                  <c:v>0</c:v>
                </c:pt>
                <c:pt idx="93">
                  <c:v>0</c:v>
                </c:pt>
                <c:pt idx="94">
                  <c:v>0</c:v>
                </c:pt>
                <c:pt idx="95">
                  <c:v>0</c:v>
                </c:pt>
                <c:pt idx="96">
                  <c:v>0</c:v>
                </c:pt>
                <c:pt idx="97">
                  <c:v>0</c:v>
                </c:pt>
                <c:pt idx="98">
                  <c:v>0</c:v>
                </c:pt>
                <c:pt idx="99">
                  <c:v>0</c:v>
                </c:pt>
                <c:pt idx="100">
                  <c:v>0</c:v>
                </c:pt>
                <c:pt idx="101">
                  <c:v>0</c:v>
                </c:pt>
                <c:pt idx="102">
                  <c:v>0</c:v>
                </c:pt>
                <c:pt idx="103">
                  <c:v>0</c:v>
                </c:pt>
                <c:pt idx="104">
                  <c:v>0</c:v>
                </c:pt>
                <c:pt idx="105">
                  <c:v>0</c:v>
                </c:pt>
                <c:pt idx="106">
                  <c:v>0</c:v>
                </c:pt>
                <c:pt idx="107">
                  <c:v>0</c:v>
                </c:pt>
                <c:pt idx="108">
                  <c:v>0</c:v>
                </c:pt>
                <c:pt idx="109">
                  <c:v>0</c:v>
                </c:pt>
                <c:pt idx="110">
                  <c:v>0</c:v>
                </c:pt>
                <c:pt idx="111">
                  <c:v>0</c:v>
                </c:pt>
                <c:pt idx="112">
                  <c:v>0</c:v>
                </c:pt>
                <c:pt idx="113">
                  <c:v>0</c:v>
                </c:pt>
                <c:pt idx="114">
                  <c:v>0</c:v>
                </c:pt>
                <c:pt idx="115">
                  <c:v>0</c:v>
                </c:pt>
                <c:pt idx="116">
                  <c:v>0</c:v>
                </c:pt>
                <c:pt idx="117">
                  <c:v>0</c:v>
                </c:pt>
                <c:pt idx="118">
                  <c:v>0</c:v>
                </c:pt>
                <c:pt idx="119">
                  <c:v>0</c:v>
                </c:pt>
                <c:pt idx="120">
                  <c:v>0</c:v>
                </c:pt>
                <c:pt idx="121">
                  <c:v>0</c:v>
                </c:pt>
                <c:pt idx="122">
                  <c:v>0</c:v>
                </c:pt>
                <c:pt idx="123">
                  <c:v>0</c:v>
                </c:pt>
                <c:pt idx="124">
                  <c:v>0</c:v>
                </c:pt>
                <c:pt idx="125">
                  <c:v>0</c:v>
                </c:pt>
                <c:pt idx="126">
                  <c:v>0</c:v>
                </c:pt>
                <c:pt idx="127">
                  <c:v>0</c:v>
                </c:pt>
                <c:pt idx="128">
                  <c:v>0</c:v>
                </c:pt>
                <c:pt idx="129">
                  <c:v>0</c:v>
                </c:pt>
                <c:pt idx="130">
                  <c:v>0</c:v>
                </c:pt>
                <c:pt idx="131">
                  <c:v>0</c:v>
                </c:pt>
                <c:pt idx="132">
                  <c:v>0</c:v>
                </c:pt>
                <c:pt idx="133">
                  <c:v>0</c:v>
                </c:pt>
                <c:pt idx="134">
                  <c:v>0</c:v>
                </c:pt>
                <c:pt idx="135">
                  <c:v>0</c:v>
                </c:pt>
                <c:pt idx="136">
                  <c:v>0</c:v>
                </c:pt>
                <c:pt idx="137">
                  <c:v>0</c:v>
                </c:pt>
                <c:pt idx="138">
                  <c:v>0</c:v>
                </c:pt>
                <c:pt idx="139">
                  <c:v>0</c:v>
                </c:pt>
                <c:pt idx="140">
                  <c:v>0</c:v>
                </c:pt>
                <c:pt idx="141">
                  <c:v>0</c:v>
                </c:pt>
                <c:pt idx="142">
                  <c:v>0</c:v>
                </c:pt>
                <c:pt idx="143">
                  <c:v>0</c:v>
                </c:pt>
                <c:pt idx="144">
                  <c:v>0</c:v>
                </c:pt>
                <c:pt idx="145">
                  <c:v>0</c:v>
                </c:pt>
                <c:pt idx="146">
                  <c:v>0</c:v>
                </c:pt>
                <c:pt idx="14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11256960"/>
        <c:axId val="11276288"/>
      </c:barChart>
      <c:lineChart>
        <c:grouping val="standard"/>
        <c:varyColors val="0"/>
        <c:ser>
          <c:idx val="1"/>
          <c:order val="1"/>
          <c:tx>
            <c:strRef>
              <c:f>Pct2009All!$E$1</c:f>
              <c:strCache>
                <c:ptCount val="1"/>
                <c:pt idx="0">
                  <c:v>Average</c:v>
                </c:pt>
              </c:strCache>
            </c:strRef>
          </c:tx>
          <c:spPr>
            <a:ln w="28575">
              <a:noFill/>
            </a:ln>
          </c:spPr>
          <c:marker>
            <c:symbol val="circle"/>
            <c:size val="2"/>
          </c:marker>
          <c:cat>
            <c:numRef>
              <c:f>Pct2009All!$A$2:$A$149</c:f>
              <c:numCache>
                <c:formatCode>General</c:formatCode>
                <c:ptCount val="148"/>
                <c:pt idx="0">
                  <c:v>241</c:v>
                </c:pt>
                <c:pt idx="1">
                  <c:v>244</c:v>
                </c:pt>
                <c:pt idx="2">
                  <c:v>912</c:v>
                </c:pt>
                <c:pt idx="3">
                  <c:v>918</c:v>
                </c:pt>
                <c:pt idx="4">
                  <c:v>322</c:v>
                </c:pt>
                <c:pt idx="5">
                  <c:v>1851</c:v>
                </c:pt>
                <c:pt idx="6">
                  <c:v>245</c:v>
                </c:pt>
                <c:pt idx="7">
                  <c:v>1821</c:v>
                </c:pt>
                <c:pt idx="8">
                  <c:v>910</c:v>
                </c:pt>
                <c:pt idx="9">
                  <c:v>452</c:v>
                </c:pt>
                <c:pt idx="10">
                  <c:v>1856</c:v>
                </c:pt>
                <c:pt idx="11">
                  <c:v>608</c:v>
                </c:pt>
                <c:pt idx="12">
                  <c:v>1482</c:v>
                </c:pt>
                <c:pt idx="13">
                  <c:v>914</c:v>
                </c:pt>
                <c:pt idx="14">
                  <c:v>1608</c:v>
                </c:pt>
                <c:pt idx="15">
                  <c:v>1852</c:v>
                </c:pt>
                <c:pt idx="16">
                  <c:v>453</c:v>
                </c:pt>
                <c:pt idx="17">
                  <c:v>1710</c:v>
                </c:pt>
                <c:pt idx="18">
                  <c:v>454</c:v>
                </c:pt>
                <c:pt idx="19">
                  <c:v>1751</c:v>
                </c:pt>
                <c:pt idx="20">
                  <c:v>1303</c:v>
                </c:pt>
                <c:pt idx="21">
                  <c:v>611</c:v>
                </c:pt>
                <c:pt idx="22">
                  <c:v>1517</c:v>
                </c:pt>
                <c:pt idx="23">
                  <c:v>909</c:v>
                </c:pt>
                <c:pt idx="24">
                  <c:v>1510</c:v>
                </c:pt>
                <c:pt idx="25">
                  <c:v>1326</c:v>
                </c:pt>
                <c:pt idx="26">
                  <c:v>1524</c:v>
                </c:pt>
                <c:pt idx="27">
                  <c:v>1205</c:v>
                </c:pt>
                <c:pt idx="28">
                  <c:v>246</c:v>
                </c:pt>
                <c:pt idx="29">
                  <c:v>605</c:v>
                </c:pt>
                <c:pt idx="30">
                  <c:v>1336</c:v>
                </c:pt>
                <c:pt idx="31">
                  <c:v>1206</c:v>
                </c:pt>
                <c:pt idx="32">
                  <c:v>1313</c:v>
                </c:pt>
                <c:pt idx="33">
                  <c:v>1553</c:v>
                </c:pt>
                <c:pt idx="34">
                  <c:v>247</c:v>
                </c:pt>
                <c:pt idx="35">
                  <c:v>1827</c:v>
                </c:pt>
                <c:pt idx="36">
                  <c:v>1130</c:v>
                </c:pt>
                <c:pt idx="37">
                  <c:v>1321</c:v>
                </c:pt>
                <c:pt idx="38">
                  <c:v>777</c:v>
                </c:pt>
                <c:pt idx="39">
                  <c:v>614</c:v>
                </c:pt>
                <c:pt idx="40">
                  <c:v>1127</c:v>
                </c:pt>
                <c:pt idx="41">
                  <c:v>603</c:v>
                </c:pt>
                <c:pt idx="42">
                  <c:v>243</c:v>
                </c:pt>
                <c:pt idx="43">
                  <c:v>455</c:v>
                </c:pt>
                <c:pt idx="44">
                  <c:v>331</c:v>
                </c:pt>
                <c:pt idx="45">
                  <c:v>1609</c:v>
                </c:pt>
                <c:pt idx="46">
                  <c:v>1606</c:v>
                </c:pt>
                <c:pt idx="47">
                  <c:v>1485</c:v>
                </c:pt>
                <c:pt idx="48">
                  <c:v>1604</c:v>
                </c:pt>
                <c:pt idx="49">
                  <c:v>1753</c:v>
                </c:pt>
                <c:pt idx="50">
                  <c:v>613</c:v>
                </c:pt>
                <c:pt idx="51">
                  <c:v>1208</c:v>
                </c:pt>
                <c:pt idx="52">
                  <c:v>610</c:v>
                </c:pt>
                <c:pt idx="53">
                  <c:v>1607</c:v>
                </c:pt>
                <c:pt idx="54">
                  <c:v>1347</c:v>
                </c:pt>
                <c:pt idx="55">
                  <c:v>604</c:v>
                </c:pt>
                <c:pt idx="56">
                  <c:v>1605</c:v>
                </c:pt>
                <c:pt idx="57">
                  <c:v>1818</c:v>
                </c:pt>
                <c:pt idx="58">
                  <c:v>1709</c:v>
                </c:pt>
                <c:pt idx="59">
                  <c:v>1523</c:v>
                </c:pt>
                <c:pt idx="60">
                  <c:v>130</c:v>
                </c:pt>
                <c:pt idx="61">
                  <c:v>1853</c:v>
                </c:pt>
                <c:pt idx="62">
                  <c:v>1345</c:v>
                </c:pt>
                <c:pt idx="63">
                  <c:v>1703</c:v>
                </c:pt>
                <c:pt idx="64">
                  <c:v>1341</c:v>
                </c:pt>
                <c:pt idx="65">
                  <c:v>1705</c:v>
                </c:pt>
                <c:pt idx="66">
                  <c:v>1520</c:v>
                </c:pt>
                <c:pt idx="67">
                  <c:v>1301</c:v>
                </c:pt>
                <c:pt idx="68">
                  <c:v>1481</c:v>
                </c:pt>
                <c:pt idx="69">
                  <c:v>1119</c:v>
                </c:pt>
                <c:pt idx="70">
                  <c:v>1483</c:v>
                </c:pt>
                <c:pt idx="71">
                  <c:v>242</c:v>
                </c:pt>
                <c:pt idx="72">
                  <c:v>1701</c:v>
                </c:pt>
                <c:pt idx="73">
                  <c:v>768</c:v>
                </c:pt>
                <c:pt idx="74">
                  <c:v>1531</c:v>
                </c:pt>
                <c:pt idx="75">
                  <c:v>773</c:v>
                </c:pt>
                <c:pt idx="76">
                  <c:v>1530</c:v>
                </c:pt>
                <c:pt idx="77">
                  <c:v>1704</c:v>
                </c:pt>
                <c:pt idx="78">
                  <c:v>807</c:v>
                </c:pt>
                <c:pt idx="79">
                  <c:v>127</c:v>
                </c:pt>
                <c:pt idx="80">
                  <c:v>1824</c:v>
                </c:pt>
                <c:pt idx="81">
                  <c:v>789</c:v>
                </c:pt>
                <c:pt idx="82">
                  <c:v>249</c:v>
                </c:pt>
                <c:pt idx="83">
                  <c:v>1602</c:v>
                </c:pt>
                <c:pt idx="84">
                  <c:v>803</c:v>
                </c:pt>
                <c:pt idx="85">
                  <c:v>1532</c:v>
                </c:pt>
                <c:pt idx="86">
                  <c:v>606</c:v>
                </c:pt>
                <c:pt idx="87">
                  <c:v>1521</c:v>
                </c:pt>
                <c:pt idx="88">
                  <c:v>793</c:v>
                </c:pt>
                <c:pt idx="89">
                  <c:v>850</c:v>
                </c:pt>
                <c:pt idx="90">
                  <c:v>1121</c:v>
                </c:pt>
                <c:pt idx="91">
                  <c:v>129</c:v>
                </c:pt>
                <c:pt idx="92">
                  <c:v>805</c:v>
                </c:pt>
                <c:pt idx="93">
                  <c:v>1551</c:v>
                </c:pt>
                <c:pt idx="94">
                  <c:v>609</c:v>
                </c:pt>
                <c:pt idx="95">
                  <c:v>1329</c:v>
                </c:pt>
                <c:pt idx="96">
                  <c:v>1865</c:v>
                </c:pt>
                <c:pt idx="97">
                  <c:v>318</c:v>
                </c:pt>
                <c:pt idx="98">
                  <c:v>1810</c:v>
                </c:pt>
                <c:pt idx="99">
                  <c:v>801</c:v>
                </c:pt>
                <c:pt idx="100">
                  <c:v>540</c:v>
                </c:pt>
                <c:pt idx="101">
                  <c:v>1486</c:v>
                </c:pt>
                <c:pt idx="102">
                  <c:v>1346</c:v>
                </c:pt>
                <c:pt idx="103">
                  <c:v>770</c:v>
                </c:pt>
                <c:pt idx="104">
                  <c:v>1484</c:v>
                </c:pt>
                <c:pt idx="105">
                  <c:v>767</c:v>
                </c:pt>
                <c:pt idx="106">
                  <c:v>1324</c:v>
                </c:pt>
                <c:pt idx="107">
                  <c:v>1769</c:v>
                </c:pt>
                <c:pt idx="108">
                  <c:v>802</c:v>
                </c:pt>
                <c:pt idx="109">
                  <c:v>1554</c:v>
                </c:pt>
                <c:pt idx="110">
                  <c:v>1511</c:v>
                </c:pt>
                <c:pt idx="111">
                  <c:v>1508</c:v>
                </c:pt>
                <c:pt idx="112">
                  <c:v>317</c:v>
                </c:pt>
                <c:pt idx="113">
                  <c:v>1612</c:v>
                </c:pt>
                <c:pt idx="114">
                  <c:v>784</c:v>
                </c:pt>
                <c:pt idx="115">
                  <c:v>772</c:v>
                </c:pt>
                <c:pt idx="116">
                  <c:v>128</c:v>
                </c:pt>
                <c:pt idx="117">
                  <c:v>326</c:v>
                </c:pt>
                <c:pt idx="118">
                  <c:v>541</c:v>
                </c:pt>
                <c:pt idx="119">
                  <c:v>523</c:v>
                </c:pt>
                <c:pt idx="120">
                  <c:v>765</c:v>
                </c:pt>
                <c:pt idx="121">
                  <c:v>1555</c:v>
                </c:pt>
                <c:pt idx="122">
                  <c:v>533</c:v>
                </c:pt>
                <c:pt idx="123">
                  <c:v>764</c:v>
                </c:pt>
                <c:pt idx="124">
                  <c:v>1764</c:v>
                </c:pt>
                <c:pt idx="125">
                  <c:v>532</c:v>
                </c:pt>
                <c:pt idx="126">
                  <c:v>1534</c:v>
                </c:pt>
                <c:pt idx="127">
                  <c:v>542</c:v>
                </c:pt>
                <c:pt idx="128">
                  <c:v>774</c:v>
                </c:pt>
                <c:pt idx="129">
                  <c:v>1702</c:v>
                </c:pt>
                <c:pt idx="130">
                  <c:v>1118</c:v>
                </c:pt>
                <c:pt idx="131">
                  <c:v>456</c:v>
                </c:pt>
                <c:pt idx="132">
                  <c:v>1819</c:v>
                </c:pt>
                <c:pt idx="133">
                  <c:v>1752</c:v>
                </c:pt>
                <c:pt idx="134">
                  <c:v>1582</c:v>
                </c:pt>
                <c:pt idx="135">
                  <c:v>248</c:v>
                </c:pt>
                <c:pt idx="136">
                  <c:v>1771</c:v>
                </c:pt>
                <c:pt idx="137">
                  <c:v>791</c:v>
                </c:pt>
                <c:pt idx="138">
                  <c:v>330</c:v>
                </c:pt>
                <c:pt idx="139">
                  <c:v>1137</c:v>
                </c:pt>
                <c:pt idx="140">
                  <c:v>537</c:v>
                </c:pt>
                <c:pt idx="141">
                  <c:v>1522</c:v>
                </c:pt>
                <c:pt idx="142">
                  <c:v>1754</c:v>
                </c:pt>
                <c:pt idx="143">
                  <c:v>126</c:v>
                </c:pt>
                <c:pt idx="144">
                  <c:v>776</c:v>
                </c:pt>
                <c:pt idx="145">
                  <c:v>783</c:v>
                </c:pt>
                <c:pt idx="146">
                  <c:v>1585</c:v>
                </c:pt>
                <c:pt idx="147">
                  <c:v>1613</c:v>
                </c:pt>
              </c:numCache>
            </c:numRef>
          </c:cat>
          <c:val>
            <c:numRef>
              <c:f>Pct2009All!$E$2:$E$222</c:f>
              <c:numCache>
                <c:formatCode>0%</c:formatCode>
                <c:ptCount val="221"/>
                <c:pt idx="0">
                  <c:v>0.32630887787730578</c:v>
                </c:pt>
                <c:pt idx="1">
                  <c:v>0.29693082252262254</c:v>
                </c:pt>
                <c:pt idx="2">
                  <c:v>0.29663816684220362</c:v>
                </c:pt>
                <c:pt idx="3">
                  <c:v>0.29345299849820122</c:v>
                </c:pt>
                <c:pt idx="4">
                  <c:v>0.27682628854856717</c:v>
                </c:pt>
                <c:pt idx="5">
                  <c:v>0.26828834076415786</c:v>
                </c:pt>
                <c:pt idx="6">
                  <c:v>0.25705961998659804</c:v>
                </c:pt>
                <c:pt idx="7">
                  <c:v>0.25301200337060087</c:v>
                </c:pt>
                <c:pt idx="8">
                  <c:v>0.24966721512461237</c:v>
                </c:pt>
                <c:pt idx="9">
                  <c:v>0.24858268969667469</c:v>
                </c:pt>
                <c:pt idx="10">
                  <c:v>0.24104342185673416</c:v>
                </c:pt>
                <c:pt idx="11">
                  <c:v>0.23918557112169453</c:v>
                </c:pt>
                <c:pt idx="12">
                  <c:v>0.23826072568186651</c:v>
                </c:pt>
                <c:pt idx="13">
                  <c:v>0.23297966957299582</c:v>
                </c:pt>
                <c:pt idx="14">
                  <c:v>0.23034453683184444</c:v>
                </c:pt>
                <c:pt idx="15">
                  <c:v>0.23011833464339784</c:v>
                </c:pt>
                <c:pt idx="16">
                  <c:v>0.22674750996821272</c:v>
                </c:pt>
                <c:pt idx="17">
                  <c:v>0.22663503551594177</c:v>
                </c:pt>
                <c:pt idx="18">
                  <c:v>0.22559759270330504</c:v>
                </c:pt>
                <c:pt idx="19">
                  <c:v>0.22447078897073416</c:v>
                </c:pt>
                <c:pt idx="20">
                  <c:v>0.21791444233209842</c:v>
                </c:pt>
                <c:pt idx="21">
                  <c:v>0.2147545366259313</c:v>
                </c:pt>
                <c:pt idx="22">
                  <c:v>0.21138491537806869</c:v>
                </c:pt>
                <c:pt idx="23">
                  <c:v>0.21014736939382811</c:v>
                </c:pt>
                <c:pt idx="24">
                  <c:v>0.20934181550610312</c:v>
                </c:pt>
                <c:pt idx="25">
                  <c:v>0.20846518385114701</c:v>
                </c:pt>
                <c:pt idx="26">
                  <c:v>0.20499243773750592</c:v>
                </c:pt>
                <c:pt idx="27">
                  <c:v>0.2047839982442215</c:v>
                </c:pt>
                <c:pt idx="28">
                  <c:v>0.20233916496313864</c:v>
                </c:pt>
                <c:pt idx="29">
                  <c:v>0.19364660702290934</c:v>
                </c:pt>
                <c:pt idx="30">
                  <c:v>0.19181685437431262</c:v>
                </c:pt>
                <c:pt idx="31">
                  <c:v>0.18882847932003313</c:v>
                </c:pt>
                <c:pt idx="32">
                  <c:v>0.18780936907385662</c:v>
                </c:pt>
                <c:pt idx="33">
                  <c:v>0.18728294328748393</c:v>
                </c:pt>
                <c:pt idx="34">
                  <c:v>0.1847809450136339</c:v>
                </c:pt>
                <c:pt idx="35">
                  <c:v>0.17730931468087358</c:v>
                </c:pt>
                <c:pt idx="36">
                  <c:v>0.17612880699213321</c:v>
                </c:pt>
                <c:pt idx="37">
                  <c:v>0.17510107538872502</c:v>
                </c:pt>
                <c:pt idx="38">
                  <c:v>0.17376300809421225</c:v>
                </c:pt>
                <c:pt idx="39">
                  <c:v>0.17319196273811099</c:v>
                </c:pt>
                <c:pt idx="40">
                  <c:v>0.17289494023660731</c:v>
                </c:pt>
                <c:pt idx="41">
                  <c:v>0.1725396082482466</c:v>
                </c:pt>
                <c:pt idx="42">
                  <c:v>0.16910389895264352</c:v>
                </c:pt>
                <c:pt idx="43">
                  <c:v>0.16868752192173764</c:v>
                </c:pt>
                <c:pt idx="44">
                  <c:v>0.16851770726666096</c:v>
                </c:pt>
                <c:pt idx="45">
                  <c:v>0.16806496458976339</c:v>
                </c:pt>
                <c:pt idx="46">
                  <c:v>0.16768712479515707</c:v>
                </c:pt>
                <c:pt idx="47">
                  <c:v>0.16672101958501009</c:v>
                </c:pt>
                <c:pt idx="48">
                  <c:v>0.16643079268603678</c:v>
                </c:pt>
                <c:pt idx="49">
                  <c:v>0.1651803095980274</c:v>
                </c:pt>
                <c:pt idx="50">
                  <c:v>0.16300760495486855</c:v>
                </c:pt>
                <c:pt idx="51">
                  <c:v>0.16265529167526352</c:v>
                </c:pt>
                <c:pt idx="52">
                  <c:v>0.16200198157751222</c:v>
                </c:pt>
                <c:pt idx="53">
                  <c:v>0.16182774392606297</c:v>
                </c:pt>
                <c:pt idx="54">
                  <c:v>0.1617527378342184</c:v>
                </c:pt>
                <c:pt idx="55">
                  <c:v>0.1608922572881408</c:v>
                </c:pt>
                <c:pt idx="56">
                  <c:v>0.15844078139354964</c:v>
                </c:pt>
                <c:pt idx="57">
                  <c:v>0.15643563665249341</c:v>
                </c:pt>
                <c:pt idx="58">
                  <c:v>0.15475239371252364</c:v>
                </c:pt>
                <c:pt idx="59">
                  <c:v>0.15438826775287437</c:v>
                </c:pt>
                <c:pt idx="60">
                  <c:v>0.15321208033271824</c:v>
                </c:pt>
                <c:pt idx="61">
                  <c:v>0.15139269263356123</c:v>
                </c:pt>
                <c:pt idx="62">
                  <c:v>0.15014094601643627</c:v>
                </c:pt>
                <c:pt idx="63">
                  <c:v>0.14804710934294565</c:v>
                </c:pt>
                <c:pt idx="64">
                  <c:v>0.14733951642823526</c:v>
                </c:pt>
                <c:pt idx="65">
                  <c:v>0.14654609672548174</c:v>
                </c:pt>
                <c:pt idx="66">
                  <c:v>0.14557662175934902</c:v>
                </c:pt>
                <c:pt idx="67">
                  <c:v>0.14343088971858053</c:v>
                </c:pt>
                <c:pt idx="68">
                  <c:v>0.14302804544203226</c:v>
                </c:pt>
                <c:pt idx="69">
                  <c:v>0.14298716742461515</c:v>
                </c:pt>
                <c:pt idx="70">
                  <c:v>0.14172877068569131</c:v>
                </c:pt>
                <c:pt idx="71">
                  <c:v>0.14171195951796703</c:v>
                </c:pt>
                <c:pt idx="72">
                  <c:v>0.14154828838111561</c:v>
                </c:pt>
                <c:pt idx="73">
                  <c:v>0.1379770392753725</c:v>
                </c:pt>
                <c:pt idx="74">
                  <c:v>0.1379345048240655</c:v>
                </c:pt>
                <c:pt idx="75">
                  <c:v>0.13608460225838509</c:v>
                </c:pt>
                <c:pt idx="76">
                  <c:v>0.13559007198079304</c:v>
                </c:pt>
                <c:pt idx="77">
                  <c:v>0.13472734051937765</c:v>
                </c:pt>
                <c:pt idx="78">
                  <c:v>0.13188593947458929</c:v>
                </c:pt>
                <c:pt idx="79">
                  <c:v>0.12935470233971491</c:v>
                </c:pt>
                <c:pt idx="80">
                  <c:v>0.12867162425714621</c:v>
                </c:pt>
                <c:pt idx="81">
                  <c:v>0.12842296995544766</c:v>
                </c:pt>
                <c:pt idx="82">
                  <c:v>0.12815197937966807</c:v>
                </c:pt>
                <c:pt idx="83">
                  <c:v>0.12803707263555886</c:v>
                </c:pt>
                <c:pt idx="84">
                  <c:v>0.12685325150795798</c:v>
                </c:pt>
                <c:pt idx="85">
                  <c:v>0.12650484663688394</c:v>
                </c:pt>
                <c:pt idx="86">
                  <c:v>0.12612593892667992</c:v>
                </c:pt>
                <c:pt idx="87">
                  <c:v>0.12593627862782206</c:v>
                </c:pt>
                <c:pt idx="88">
                  <c:v>0.12537220158082735</c:v>
                </c:pt>
                <c:pt idx="89">
                  <c:v>0.12333880118239932</c:v>
                </c:pt>
                <c:pt idx="90">
                  <c:v>0.12226542996565239</c:v>
                </c:pt>
                <c:pt idx="91">
                  <c:v>0.12140771124855743</c:v>
                </c:pt>
                <c:pt idx="92">
                  <c:v>0.11994490271732888</c:v>
                </c:pt>
                <c:pt idx="93">
                  <c:v>0.11907801788791762</c:v>
                </c:pt>
                <c:pt idx="94">
                  <c:v>0.11861637286218606</c:v>
                </c:pt>
                <c:pt idx="95">
                  <c:v>0.11781559823320951</c:v>
                </c:pt>
                <c:pt idx="96">
                  <c:v>0.1162676902981996</c:v>
                </c:pt>
                <c:pt idx="97">
                  <c:v>0.11554627403934377</c:v>
                </c:pt>
                <c:pt idx="98">
                  <c:v>0.11542402695961919</c:v>
                </c:pt>
                <c:pt idx="99">
                  <c:v>0.11525545382714039</c:v>
                </c:pt>
                <c:pt idx="100">
                  <c:v>0.11433080096189445</c:v>
                </c:pt>
                <c:pt idx="101">
                  <c:v>0.11430443548537059</c:v>
                </c:pt>
                <c:pt idx="102">
                  <c:v>0.11417928504564956</c:v>
                </c:pt>
                <c:pt idx="103">
                  <c:v>0.11386348084402961</c:v>
                </c:pt>
                <c:pt idx="104">
                  <c:v>0.11266123292977631</c:v>
                </c:pt>
                <c:pt idx="105">
                  <c:v>0.11245449082936247</c:v>
                </c:pt>
                <c:pt idx="106">
                  <c:v>0.11109179513388642</c:v>
                </c:pt>
                <c:pt idx="107">
                  <c:v>0.10926677583026516</c:v>
                </c:pt>
                <c:pt idx="108">
                  <c:v>0.1091488236009046</c:v>
                </c:pt>
                <c:pt idx="109">
                  <c:v>0.10900746983920653</c:v>
                </c:pt>
                <c:pt idx="110">
                  <c:v>0.10897351619187513</c:v>
                </c:pt>
                <c:pt idx="111">
                  <c:v>0.10883329794819395</c:v>
                </c:pt>
                <c:pt idx="112">
                  <c:v>0.10850344049398032</c:v>
                </c:pt>
                <c:pt idx="113">
                  <c:v>0.10646493663459879</c:v>
                </c:pt>
                <c:pt idx="114">
                  <c:v>0.1056645847456085</c:v>
                </c:pt>
                <c:pt idx="115">
                  <c:v>0.10384968510195421</c:v>
                </c:pt>
                <c:pt idx="116">
                  <c:v>0.10268591834506464</c:v>
                </c:pt>
                <c:pt idx="117">
                  <c:v>0.10252200775735992</c:v>
                </c:pt>
                <c:pt idx="118">
                  <c:v>9.953635030629028E-2</c:v>
                </c:pt>
                <c:pt idx="119">
                  <c:v>9.813724579948796E-2</c:v>
                </c:pt>
                <c:pt idx="120">
                  <c:v>9.755392084746721E-2</c:v>
                </c:pt>
                <c:pt idx="121">
                  <c:v>9.6505553701585214E-2</c:v>
                </c:pt>
                <c:pt idx="122">
                  <c:v>9.5368950652127721E-2</c:v>
                </c:pt>
                <c:pt idx="123">
                  <c:v>9.5303302656126146E-2</c:v>
                </c:pt>
                <c:pt idx="124">
                  <c:v>9.5283238574320639E-2</c:v>
                </c:pt>
                <c:pt idx="125">
                  <c:v>9.5271308962800727E-2</c:v>
                </c:pt>
                <c:pt idx="126">
                  <c:v>9.4632304462595546E-2</c:v>
                </c:pt>
                <c:pt idx="127">
                  <c:v>9.3648189600547493E-2</c:v>
                </c:pt>
                <c:pt idx="128">
                  <c:v>9.3548428970357991E-2</c:v>
                </c:pt>
                <c:pt idx="129">
                  <c:v>9.2530735618638255E-2</c:v>
                </c:pt>
                <c:pt idx="130">
                  <c:v>9.1732376053269143E-2</c:v>
                </c:pt>
                <c:pt idx="131">
                  <c:v>8.9652619617557869E-2</c:v>
                </c:pt>
                <c:pt idx="132">
                  <c:v>8.7393258830389148E-2</c:v>
                </c:pt>
                <c:pt idx="133">
                  <c:v>8.691145530841736E-2</c:v>
                </c:pt>
                <c:pt idx="134">
                  <c:v>8.6251209476167087E-2</c:v>
                </c:pt>
                <c:pt idx="135">
                  <c:v>8.5575960652180066E-2</c:v>
                </c:pt>
                <c:pt idx="136">
                  <c:v>8.5252215752337865E-2</c:v>
                </c:pt>
                <c:pt idx="137">
                  <c:v>8.5104414712421347E-2</c:v>
                </c:pt>
                <c:pt idx="138">
                  <c:v>8.4744718998050778E-2</c:v>
                </c:pt>
                <c:pt idx="139">
                  <c:v>8.4487958379872261E-2</c:v>
                </c:pt>
                <c:pt idx="140">
                  <c:v>8.4327728545116942E-2</c:v>
                </c:pt>
                <c:pt idx="141">
                  <c:v>8.2614128864295547E-2</c:v>
                </c:pt>
                <c:pt idx="142">
                  <c:v>8.2115216755822312E-2</c:v>
                </c:pt>
                <c:pt idx="143">
                  <c:v>8.2000955428360708E-2</c:v>
                </c:pt>
                <c:pt idx="144">
                  <c:v>8.1189162787651981E-2</c:v>
                </c:pt>
                <c:pt idx="145">
                  <c:v>8.0364499167168008E-2</c:v>
                </c:pt>
                <c:pt idx="146">
                  <c:v>7.9831119641716158E-2</c:v>
                </c:pt>
                <c:pt idx="147">
                  <c:v>7.9802466767881067E-2</c:v>
                </c:pt>
                <c:pt idx="148">
                  <c:v>7.8253263851167848E-2</c:v>
                </c:pt>
                <c:pt idx="149">
                  <c:v>7.8231495492922715E-2</c:v>
                </c:pt>
                <c:pt idx="150">
                  <c:v>7.7316817260599635E-2</c:v>
                </c:pt>
                <c:pt idx="151">
                  <c:v>7.7236424391542075E-2</c:v>
                </c:pt>
                <c:pt idx="152">
                  <c:v>7.713188923338965E-2</c:v>
                </c:pt>
                <c:pt idx="153">
                  <c:v>7.4137692329256391E-2</c:v>
                </c:pt>
                <c:pt idx="154">
                  <c:v>7.4047773087193583E-2</c:v>
                </c:pt>
                <c:pt idx="155">
                  <c:v>7.3805551009336848E-2</c:v>
                </c:pt>
                <c:pt idx="156">
                  <c:v>7.3729820823454542E-2</c:v>
                </c:pt>
                <c:pt idx="157">
                  <c:v>7.3705254039835189E-2</c:v>
                </c:pt>
                <c:pt idx="158">
                  <c:v>7.3010346184631342E-2</c:v>
                </c:pt>
                <c:pt idx="159">
                  <c:v>7.2994603103674699E-2</c:v>
                </c:pt>
                <c:pt idx="160">
                  <c:v>7.2776027131243037E-2</c:v>
                </c:pt>
                <c:pt idx="161">
                  <c:v>7.1574022656860498E-2</c:v>
                </c:pt>
                <c:pt idx="162">
                  <c:v>7.0956362786295829E-2</c:v>
                </c:pt>
                <c:pt idx="163">
                  <c:v>6.909262013770319E-2</c:v>
                </c:pt>
                <c:pt idx="164">
                  <c:v>6.8597866452582937E-2</c:v>
                </c:pt>
                <c:pt idx="165">
                  <c:v>6.8400510245127666E-2</c:v>
                </c:pt>
                <c:pt idx="166">
                  <c:v>6.8346197668140582E-2</c:v>
                </c:pt>
                <c:pt idx="167">
                  <c:v>6.8016089662882667E-2</c:v>
                </c:pt>
                <c:pt idx="168">
                  <c:v>6.7594302212667975E-2</c:v>
                </c:pt>
                <c:pt idx="169">
                  <c:v>6.6279761080407132E-2</c:v>
                </c:pt>
                <c:pt idx="170">
                  <c:v>6.6080750393682525E-2</c:v>
                </c:pt>
                <c:pt idx="171">
                  <c:v>6.5555527303921571E-2</c:v>
                </c:pt>
                <c:pt idx="172">
                  <c:v>6.5328427851004053E-2</c:v>
                </c:pt>
                <c:pt idx="173">
                  <c:v>6.5019939486447603E-2</c:v>
                </c:pt>
                <c:pt idx="174">
                  <c:v>6.3722639178984908E-2</c:v>
                </c:pt>
                <c:pt idx="175">
                  <c:v>6.3707096394772691E-2</c:v>
                </c:pt>
                <c:pt idx="176">
                  <c:v>6.3382639331224636E-2</c:v>
                </c:pt>
                <c:pt idx="177">
                  <c:v>6.3215599788821519E-2</c:v>
                </c:pt>
                <c:pt idx="178">
                  <c:v>6.252705261051214E-2</c:v>
                </c:pt>
                <c:pt idx="179">
                  <c:v>6.1901727769939859E-2</c:v>
                </c:pt>
                <c:pt idx="180">
                  <c:v>6.1893781492465771E-2</c:v>
                </c:pt>
                <c:pt idx="181">
                  <c:v>6.1000870865452327E-2</c:v>
                </c:pt>
                <c:pt idx="182">
                  <c:v>6.0797437654311962E-2</c:v>
                </c:pt>
                <c:pt idx="183">
                  <c:v>5.9508852203904075E-2</c:v>
                </c:pt>
                <c:pt idx="184">
                  <c:v>5.8446256258021106E-2</c:v>
                </c:pt>
                <c:pt idx="185">
                  <c:v>5.8083272318488095E-2</c:v>
                </c:pt>
                <c:pt idx="186">
                  <c:v>5.7225262386000578E-2</c:v>
                </c:pt>
                <c:pt idx="187">
                  <c:v>5.6800833586091795E-2</c:v>
                </c:pt>
                <c:pt idx="188">
                  <c:v>5.6227407569385296E-2</c:v>
                </c:pt>
                <c:pt idx="189">
                  <c:v>5.542625992253284E-2</c:v>
                </c:pt>
                <c:pt idx="190">
                  <c:v>5.5143621579890313E-2</c:v>
                </c:pt>
                <c:pt idx="191">
                  <c:v>5.4410028572752164E-2</c:v>
                </c:pt>
                <c:pt idx="192">
                  <c:v>5.3809145705278102E-2</c:v>
                </c:pt>
                <c:pt idx="193">
                  <c:v>5.2929432420524419E-2</c:v>
                </c:pt>
                <c:pt idx="194">
                  <c:v>5.1683013348143472E-2</c:v>
                </c:pt>
                <c:pt idx="195">
                  <c:v>5.0039932283946063E-2</c:v>
                </c:pt>
                <c:pt idx="196">
                  <c:v>5.0021868063920269E-2</c:v>
                </c:pt>
                <c:pt idx="197">
                  <c:v>4.9049154459717942E-2</c:v>
                </c:pt>
                <c:pt idx="198">
                  <c:v>4.8432642801917426E-2</c:v>
                </c:pt>
                <c:pt idx="199">
                  <c:v>4.6857458748866695E-2</c:v>
                </c:pt>
                <c:pt idx="200">
                  <c:v>4.6617277223736889E-2</c:v>
                </c:pt>
                <c:pt idx="201">
                  <c:v>4.6000147481703432E-2</c:v>
                </c:pt>
                <c:pt idx="202">
                  <c:v>4.4680916389166769E-2</c:v>
                </c:pt>
                <c:pt idx="203">
                  <c:v>3.9520823984452197E-2</c:v>
                </c:pt>
                <c:pt idx="204">
                  <c:v>3.8494918122445487E-2</c:v>
                </c:pt>
                <c:pt idx="205">
                  <c:v>3.7815550479738058E-2</c:v>
                </c:pt>
                <c:pt idx="206">
                  <c:v>3.5844013117736065E-2</c:v>
                </c:pt>
                <c:pt idx="207">
                  <c:v>3.3811533533994999E-2</c:v>
                </c:pt>
                <c:pt idx="208">
                  <c:v>3.264581256486658E-2</c:v>
                </c:pt>
                <c:pt idx="209">
                  <c:v>3.2605173488592716E-2</c:v>
                </c:pt>
                <c:pt idx="210">
                  <c:v>3.2383826108622518E-2</c:v>
                </c:pt>
                <c:pt idx="211">
                  <c:v>3.2340934208221733E-2</c:v>
                </c:pt>
                <c:pt idx="212">
                  <c:v>3.1315344694128867E-2</c:v>
                </c:pt>
                <c:pt idx="213">
                  <c:v>3.0305087745984428E-2</c:v>
                </c:pt>
                <c:pt idx="214">
                  <c:v>2.9664786275494875E-2</c:v>
                </c:pt>
                <c:pt idx="215">
                  <c:v>2.8930006163322169E-2</c:v>
                </c:pt>
                <c:pt idx="216">
                  <c:v>2.7265710896957084E-2</c:v>
                </c:pt>
                <c:pt idx="217">
                  <c:v>2.4992483267739781E-2</c:v>
                </c:pt>
                <c:pt idx="218">
                  <c:v>2.299072743414091E-2</c:v>
                </c:pt>
                <c:pt idx="219">
                  <c:v>2.2983557043394602E-2</c:v>
                </c:pt>
                <c:pt idx="220">
                  <c:v>2.236848615791772E-2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317632"/>
        <c:axId val="11320320"/>
      </c:lineChart>
      <c:catAx>
        <c:axId val="11256960"/>
        <c:scaling>
          <c:orientation val="minMax"/>
        </c:scaling>
        <c:delete val="1"/>
        <c:axPos val="b"/>
        <c:title>
          <c:tx>
            <c:rich>
              <a:bodyPr/>
              <a:lstStyle/>
              <a:p>
                <a:pPr>
                  <a:defRPr sz="1200"/>
                </a:pPr>
                <a:r>
                  <a:rPr lang="en-US" sz="1200"/>
                  <a:t>Interviewer</a:t>
                </a:r>
              </a:p>
            </c:rich>
          </c:tx>
          <c:layout>
            <c:manualLayout>
              <c:xMode val="edge"/>
              <c:yMode val="edge"/>
              <c:x val="0.4710026388020479"/>
              <c:y val="0.92793677713362743"/>
            </c:manualLayout>
          </c:layout>
          <c:overlay val="0"/>
        </c:title>
        <c:numFmt formatCode="General" sourceLinked="1"/>
        <c:majorTickMark val="out"/>
        <c:minorTickMark val="none"/>
        <c:tickLblPos val="none"/>
        <c:crossAx val="11276288"/>
        <c:crosses val="autoZero"/>
        <c:auto val="1"/>
        <c:lblAlgn val="ctr"/>
        <c:lblOffset val="100"/>
        <c:noMultiLvlLbl val="0"/>
      </c:catAx>
      <c:valAx>
        <c:axId val="11276288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 sz="1200"/>
                </a:pPr>
                <a:r>
                  <a:rPr lang="en-US" sz="1200"/>
                  <a:t>Bars: Number of Qs in Top 10%</a:t>
                </a:r>
              </a:p>
            </c:rich>
          </c:tx>
          <c:layout>
            <c:manualLayout>
              <c:xMode val="edge"/>
              <c:yMode val="edge"/>
              <c:x val="6.8640504728295235E-2"/>
              <c:y val="0.34185803697614731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/>
            </a:pPr>
            <a:endParaRPr lang="en-US"/>
          </a:p>
        </c:txPr>
        <c:crossAx val="11256960"/>
        <c:crosses val="autoZero"/>
        <c:crossBetween val="between"/>
      </c:valAx>
      <c:catAx>
        <c:axId val="1131763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11320320"/>
        <c:crosses val="autoZero"/>
        <c:auto val="1"/>
        <c:lblAlgn val="ctr"/>
        <c:lblOffset val="100"/>
        <c:noMultiLvlLbl val="0"/>
      </c:catAx>
      <c:valAx>
        <c:axId val="11320320"/>
        <c:scaling>
          <c:orientation val="minMax"/>
        </c:scaling>
        <c:delete val="0"/>
        <c:axPos val="r"/>
        <c:title>
          <c:tx>
            <c:rich>
              <a:bodyPr rot="5400000" vert="horz"/>
              <a:lstStyle/>
              <a:p>
                <a:pPr>
                  <a:defRPr sz="1200"/>
                </a:pPr>
                <a:r>
                  <a:rPr lang="en-US" sz="1200"/>
                  <a:t>Points: Average</a:t>
                </a:r>
                <a:r>
                  <a:rPr lang="en-US" sz="1200" baseline="0"/>
                  <a:t> Pct Deviation for All Qs</a:t>
                </a:r>
                <a:endParaRPr lang="en-US" sz="1200"/>
              </a:p>
            </c:rich>
          </c:tx>
          <c:layout/>
          <c:overlay val="0"/>
        </c:title>
        <c:numFmt formatCode="0%" sourceLinked="1"/>
        <c:majorTickMark val="out"/>
        <c:minorTickMark val="none"/>
        <c:tickLblPos val="nextTo"/>
        <c:crossAx val="11317632"/>
        <c:crosses val="max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dirty="0"/>
              <a:t>Deviation Analysis by Supervisor </a:t>
            </a:r>
            <a:r>
              <a:rPr lang="en-US" dirty="0" smtClean="0"/>
              <a:t>Survey B</a:t>
            </a:r>
            <a:endParaRPr lang="en-US" dirty="0"/>
          </a:p>
        </c:rich>
      </c:tx>
      <c:layout>
        <c:manualLayout>
          <c:xMode val="edge"/>
          <c:yMode val="edge"/>
          <c:x val="0.28545834548459231"/>
          <c:y val="3.2767673271610294E-2"/>
        </c:manualLayout>
      </c:layout>
      <c:overlay val="1"/>
    </c:title>
    <c:autoTitleDeleted val="0"/>
    <c:plotArea>
      <c:layout>
        <c:manualLayout>
          <c:layoutTarget val="inner"/>
          <c:xMode val="edge"/>
          <c:yMode val="edge"/>
          <c:x val="0.14693892193371522"/>
          <c:y val="0.19433740013267589"/>
          <c:w val="0.73632142136079226"/>
          <c:h val="0.6644365608145135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Pct2009All!$F$1</c:f>
              <c:strCache>
                <c:ptCount val="1"/>
                <c:pt idx="0">
                  <c:v>Top 10%</c:v>
                </c:pt>
              </c:strCache>
            </c:strRef>
          </c:tx>
          <c:invertIfNegative val="0"/>
          <c:cat>
            <c:numRef>
              <c:f>Pct2009All!$A$2:$A$24</c:f>
              <c:numCache>
                <c:formatCode>General</c:formatCode>
                <c:ptCount val="23"/>
                <c:pt idx="0">
                  <c:v>50</c:v>
                </c:pt>
                <c:pt idx="1">
                  <c:v>46</c:v>
                </c:pt>
                <c:pt idx="2">
                  <c:v>77</c:v>
                </c:pt>
                <c:pt idx="3">
                  <c:v>32</c:v>
                </c:pt>
                <c:pt idx="4">
                  <c:v>25</c:v>
                </c:pt>
                <c:pt idx="5">
                  <c:v>6</c:v>
                </c:pt>
                <c:pt idx="6">
                  <c:v>91</c:v>
                </c:pt>
                <c:pt idx="7">
                  <c:v>43</c:v>
                </c:pt>
                <c:pt idx="8">
                  <c:v>44</c:v>
                </c:pt>
                <c:pt idx="9">
                  <c:v>29</c:v>
                </c:pt>
                <c:pt idx="10">
                  <c:v>47</c:v>
                </c:pt>
                <c:pt idx="11">
                  <c:v>16</c:v>
                </c:pt>
                <c:pt idx="12">
                  <c:v>84</c:v>
                </c:pt>
                <c:pt idx="13">
                  <c:v>80</c:v>
                </c:pt>
                <c:pt idx="14">
                  <c:v>23</c:v>
                </c:pt>
                <c:pt idx="15">
                  <c:v>58</c:v>
                </c:pt>
                <c:pt idx="16">
                  <c:v>53</c:v>
                </c:pt>
                <c:pt idx="17">
                  <c:v>93</c:v>
                </c:pt>
                <c:pt idx="18">
                  <c:v>94</c:v>
                </c:pt>
                <c:pt idx="19">
                  <c:v>17</c:v>
                </c:pt>
                <c:pt idx="20">
                  <c:v>88</c:v>
                </c:pt>
                <c:pt idx="21">
                  <c:v>63</c:v>
                </c:pt>
                <c:pt idx="22">
                  <c:v>36</c:v>
                </c:pt>
              </c:numCache>
            </c:numRef>
          </c:cat>
          <c:val>
            <c:numRef>
              <c:f>Pct2009All!$F$2:$F$24</c:f>
              <c:numCache>
                <c:formatCode>General</c:formatCode>
                <c:ptCount val="23"/>
                <c:pt idx="0">
                  <c:v>32</c:v>
                </c:pt>
                <c:pt idx="1">
                  <c:v>18</c:v>
                </c:pt>
                <c:pt idx="2">
                  <c:v>16</c:v>
                </c:pt>
                <c:pt idx="3">
                  <c:v>12</c:v>
                </c:pt>
                <c:pt idx="4">
                  <c:v>8</c:v>
                </c:pt>
                <c:pt idx="5">
                  <c:v>9</c:v>
                </c:pt>
                <c:pt idx="6">
                  <c:v>11</c:v>
                </c:pt>
                <c:pt idx="7">
                  <c:v>4</c:v>
                </c:pt>
                <c:pt idx="8">
                  <c:v>4</c:v>
                </c:pt>
                <c:pt idx="9">
                  <c:v>5</c:v>
                </c:pt>
                <c:pt idx="10">
                  <c:v>0</c:v>
                </c:pt>
                <c:pt idx="11">
                  <c:v>2</c:v>
                </c:pt>
                <c:pt idx="12">
                  <c:v>1</c:v>
                </c:pt>
                <c:pt idx="13">
                  <c:v>1</c:v>
                </c:pt>
                <c:pt idx="14">
                  <c:v>3</c:v>
                </c:pt>
                <c:pt idx="15">
                  <c:v>1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1</c:v>
                </c:pt>
                <c:pt idx="20">
                  <c:v>0</c:v>
                </c:pt>
                <c:pt idx="21">
                  <c:v>1</c:v>
                </c:pt>
                <c:pt idx="22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289344"/>
        <c:axId val="11291264"/>
      </c:barChart>
      <c:lineChart>
        <c:grouping val="standard"/>
        <c:varyColors val="0"/>
        <c:ser>
          <c:idx val="1"/>
          <c:order val="1"/>
          <c:tx>
            <c:strRef>
              <c:f>Pct2009All!$D$1</c:f>
              <c:strCache>
                <c:ptCount val="1"/>
                <c:pt idx="0">
                  <c:v>Average</c:v>
                </c:pt>
              </c:strCache>
            </c:strRef>
          </c:tx>
          <c:spPr>
            <a:ln w="28575">
              <a:noFill/>
            </a:ln>
          </c:spPr>
          <c:cat>
            <c:numRef>
              <c:f>Pct2009All!$A$2:$A$24</c:f>
              <c:numCache>
                <c:formatCode>General</c:formatCode>
                <c:ptCount val="23"/>
                <c:pt idx="0">
                  <c:v>50</c:v>
                </c:pt>
                <c:pt idx="1">
                  <c:v>46</c:v>
                </c:pt>
                <c:pt idx="2">
                  <c:v>77</c:v>
                </c:pt>
                <c:pt idx="3">
                  <c:v>32</c:v>
                </c:pt>
                <c:pt idx="4">
                  <c:v>25</c:v>
                </c:pt>
                <c:pt idx="5">
                  <c:v>6</c:v>
                </c:pt>
                <c:pt idx="6">
                  <c:v>91</c:v>
                </c:pt>
                <c:pt idx="7">
                  <c:v>43</c:v>
                </c:pt>
                <c:pt idx="8">
                  <c:v>44</c:v>
                </c:pt>
                <c:pt idx="9">
                  <c:v>29</c:v>
                </c:pt>
                <c:pt idx="10">
                  <c:v>47</c:v>
                </c:pt>
                <c:pt idx="11">
                  <c:v>16</c:v>
                </c:pt>
                <c:pt idx="12">
                  <c:v>84</c:v>
                </c:pt>
                <c:pt idx="13">
                  <c:v>80</c:v>
                </c:pt>
                <c:pt idx="14">
                  <c:v>23</c:v>
                </c:pt>
                <c:pt idx="15">
                  <c:v>58</c:v>
                </c:pt>
                <c:pt idx="16">
                  <c:v>53</c:v>
                </c:pt>
                <c:pt idx="17">
                  <c:v>93</c:v>
                </c:pt>
                <c:pt idx="18">
                  <c:v>94</c:v>
                </c:pt>
                <c:pt idx="19">
                  <c:v>17</c:v>
                </c:pt>
                <c:pt idx="20">
                  <c:v>88</c:v>
                </c:pt>
                <c:pt idx="21">
                  <c:v>63</c:v>
                </c:pt>
                <c:pt idx="22">
                  <c:v>36</c:v>
                </c:pt>
              </c:numCache>
            </c:numRef>
          </c:cat>
          <c:val>
            <c:numRef>
              <c:f>Pct2009All!$D$2:$D$24</c:f>
              <c:numCache>
                <c:formatCode>0%</c:formatCode>
                <c:ptCount val="23"/>
                <c:pt idx="0">
                  <c:v>0.57727645308765596</c:v>
                </c:pt>
                <c:pt idx="1">
                  <c:v>0.43536536048207453</c:v>
                </c:pt>
                <c:pt idx="2">
                  <c:v>0.38591966614427259</c:v>
                </c:pt>
                <c:pt idx="3">
                  <c:v>0.35239061532866556</c:v>
                </c:pt>
                <c:pt idx="4">
                  <c:v>0.33280579419504591</c:v>
                </c:pt>
                <c:pt idx="5">
                  <c:v>0.32488228994497076</c:v>
                </c:pt>
                <c:pt idx="6">
                  <c:v>0.31217314791530137</c:v>
                </c:pt>
                <c:pt idx="7">
                  <c:v>0.29178909651260981</c:v>
                </c:pt>
                <c:pt idx="8">
                  <c:v>0.25741883832695389</c:v>
                </c:pt>
                <c:pt idx="9">
                  <c:v>0.24540929385803487</c:v>
                </c:pt>
                <c:pt idx="10">
                  <c:v>0.23077922371896278</c:v>
                </c:pt>
                <c:pt idx="11">
                  <c:v>0.22219266100668417</c:v>
                </c:pt>
                <c:pt idx="12">
                  <c:v>0.22045042401726181</c:v>
                </c:pt>
                <c:pt idx="13">
                  <c:v>0.20182399053780944</c:v>
                </c:pt>
                <c:pt idx="14">
                  <c:v>0.17425667171407747</c:v>
                </c:pt>
                <c:pt idx="15">
                  <c:v>0.16842681966643724</c:v>
                </c:pt>
                <c:pt idx="16">
                  <c:v>0.16639673550780407</c:v>
                </c:pt>
                <c:pt idx="17">
                  <c:v>0.1241856857649143</c:v>
                </c:pt>
                <c:pt idx="18">
                  <c:v>0.12262168461348727</c:v>
                </c:pt>
                <c:pt idx="19">
                  <c:v>0.12066226589922213</c:v>
                </c:pt>
                <c:pt idx="20">
                  <c:v>7.2471628219985401E-2</c:v>
                </c:pt>
                <c:pt idx="21">
                  <c:v>6.6195390897968054E-2</c:v>
                </c:pt>
                <c:pt idx="22">
                  <c:v>4.3957618091110873E-2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2329472"/>
        <c:axId val="112331008"/>
      </c:lineChart>
      <c:catAx>
        <c:axId val="11289344"/>
        <c:scaling>
          <c:orientation val="minMax"/>
        </c:scaling>
        <c:delete val="1"/>
        <c:axPos val="b"/>
        <c:title>
          <c:tx>
            <c:rich>
              <a:bodyPr/>
              <a:lstStyle/>
              <a:p>
                <a:pPr>
                  <a:defRPr sz="1200"/>
                </a:pPr>
                <a:r>
                  <a:rPr lang="en-US" sz="1200"/>
                  <a:t>Supervisor</a:t>
                </a:r>
              </a:p>
            </c:rich>
          </c:tx>
          <c:layout>
            <c:manualLayout>
              <c:xMode val="edge"/>
              <c:yMode val="edge"/>
              <c:x val="0.47100251357469253"/>
              <c:y val="0.92793677713362743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1129126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291264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 sz="1200"/>
                </a:pPr>
                <a:r>
                  <a:rPr lang="en-US" sz="1200"/>
                  <a:t>Bars: Number of Qs in Top 10%</a:t>
                </a:r>
              </a:p>
            </c:rich>
          </c:tx>
          <c:layout>
            <c:manualLayout>
              <c:xMode val="edge"/>
              <c:yMode val="edge"/>
              <c:x val="6.8640447721812547E-2"/>
              <c:y val="0.34185803697614731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/>
            </a:pPr>
            <a:endParaRPr lang="en-US"/>
          </a:p>
        </c:txPr>
        <c:crossAx val="11289344"/>
        <c:crosses val="autoZero"/>
        <c:crossBetween val="between"/>
      </c:valAx>
      <c:catAx>
        <c:axId val="11232947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112331008"/>
        <c:crosses val="autoZero"/>
        <c:auto val="1"/>
        <c:lblAlgn val="ctr"/>
        <c:lblOffset val="100"/>
        <c:noMultiLvlLbl val="0"/>
      </c:catAx>
      <c:valAx>
        <c:axId val="112331008"/>
        <c:scaling>
          <c:orientation val="minMax"/>
        </c:scaling>
        <c:delete val="0"/>
        <c:axPos val="r"/>
        <c:title>
          <c:tx>
            <c:rich>
              <a:bodyPr rot="5400000" vert="horz"/>
              <a:lstStyle/>
              <a:p>
                <a:pPr>
                  <a:defRPr sz="1200"/>
                </a:pPr>
                <a:r>
                  <a:rPr lang="en-US" sz="1200"/>
                  <a:t>Points: Average Pct Deviation for All Qs</a:t>
                </a:r>
              </a:p>
            </c:rich>
          </c:tx>
          <c:layout>
            <c:manualLayout>
              <c:xMode val="edge"/>
              <c:yMode val="edge"/>
              <c:x val="0.94455748586982158"/>
              <c:y val="0.3032810129503043"/>
            </c:manualLayout>
          </c:layout>
          <c:overlay val="0"/>
        </c:title>
        <c:numFmt formatCode="0%" sourceLinked="1"/>
        <c:majorTickMark val="out"/>
        <c:minorTickMark val="none"/>
        <c:tickLblPos val="nextTo"/>
        <c:crossAx val="112329472"/>
        <c:crosses val="max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/>
              <a:t>Correlation Analysis by Interviewer </a:t>
            </a:r>
            <a:r>
              <a:rPr lang="en-US" dirty="0" smtClean="0"/>
              <a:t>Survey B</a:t>
            </a:r>
            <a:endParaRPr lang="en-US" dirty="0"/>
          </a:p>
        </c:rich>
      </c:tx>
      <c:layout>
        <c:manualLayout>
          <c:xMode val="edge"/>
          <c:yMode val="edge"/>
          <c:x val="0.28545832847610064"/>
          <c:y val="3.2767673271610287E-2"/>
        </c:manualLayout>
      </c:layout>
      <c:overlay val="1"/>
    </c:title>
    <c:autoTitleDeleted val="0"/>
    <c:plotArea>
      <c:layout>
        <c:manualLayout>
          <c:layoutTarget val="inner"/>
          <c:xMode val="edge"/>
          <c:yMode val="edge"/>
          <c:x val="0.14693892193371522"/>
          <c:y val="0.19433740013267575"/>
          <c:w val="0.73632142136079171"/>
          <c:h val="0.6644365608145135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'2009'!$G$1</c:f>
              <c:strCache>
                <c:ptCount val="1"/>
                <c:pt idx="0">
                  <c:v>Times in Top 10%</c:v>
                </c:pt>
              </c:strCache>
            </c:strRef>
          </c:tx>
          <c:spPr>
            <a:ln w="28575">
              <a:noFill/>
            </a:ln>
          </c:spPr>
          <c:invertIfNegative val="0"/>
          <c:cat>
            <c:numRef>
              <c:f>'2009'!$A$2:$A$222</c:f>
              <c:numCache>
                <c:formatCode>General</c:formatCode>
                <c:ptCount val="221"/>
                <c:pt idx="0">
                  <c:v>1851</c:v>
                </c:pt>
                <c:pt idx="1">
                  <c:v>540</c:v>
                </c:pt>
                <c:pt idx="2">
                  <c:v>523</c:v>
                </c:pt>
                <c:pt idx="3">
                  <c:v>1853</c:v>
                </c:pt>
                <c:pt idx="4">
                  <c:v>1130</c:v>
                </c:pt>
                <c:pt idx="5">
                  <c:v>1852</c:v>
                </c:pt>
                <c:pt idx="6">
                  <c:v>1119</c:v>
                </c:pt>
                <c:pt idx="7">
                  <c:v>1764</c:v>
                </c:pt>
                <c:pt idx="8">
                  <c:v>244</c:v>
                </c:pt>
                <c:pt idx="9">
                  <c:v>533</c:v>
                </c:pt>
                <c:pt idx="10">
                  <c:v>1856</c:v>
                </c:pt>
                <c:pt idx="11">
                  <c:v>537</c:v>
                </c:pt>
                <c:pt idx="12">
                  <c:v>541</c:v>
                </c:pt>
                <c:pt idx="13">
                  <c:v>1127</c:v>
                </c:pt>
                <c:pt idx="14">
                  <c:v>241</c:v>
                </c:pt>
                <c:pt idx="15">
                  <c:v>127</c:v>
                </c:pt>
                <c:pt idx="16">
                  <c:v>542</c:v>
                </c:pt>
                <c:pt idx="17">
                  <c:v>532</c:v>
                </c:pt>
                <c:pt idx="18">
                  <c:v>1769</c:v>
                </c:pt>
                <c:pt idx="19">
                  <c:v>246</c:v>
                </c:pt>
                <c:pt idx="20">
                  <c:v>1303</c:v>
                </c:pt>
                <c:pt idx="21">
                  <c:v>1347</c:v>
                </c:pt>
                <c:pt idx="22">
                  <c:v>1751</c:v>
                </c:pt>
                <c:pt idx="23">
                  <c:v>1121</c:v>
                </c:pt>
                <c:pt idx="24">
                  <c:v>243</c:v>
                </c:pt>
                <c:pt idx="25">
                  <c:v>129</c:v>
                </c:pt>
                <c:pt idx="26">
                  <c:v>245</c:v>
                </c:pt>
                <c:pt idx="27">
                  <c:v>130</c:v>
                </c:pt>
                <c:pt idx="28">
                  <c:v>608</c:v>
                </c:pt>
                <c:pt idx="29">
                  <c:v>452</c:v>
                </c:pt>
                <c:pt idx="30">
                  <c:v>1321</c:v>
                </c:pt>
                <c:pt idx="31">
                  <c:v>1710</c:v>
                </c:pt>
                <c:pt idx="32">
                  <c:v>1313</c:v>
                </c:pt>
                <c:pt idx="33">
                  <c:v>1524</c:v>
                </c:pt>
                <c:pt idx="34">
                  <c:v>454</c:v>
                </c:pt>
                <c:pt idx="35">
                  <c:v>1553</c:v>
                </c:pt>
                <c:pt idx="36">
                  <c:v>543</c:v>
                </c:pt>
                <c:pt idx="37">
                  <c:v>242</c:v>
                </c:pt>
                <c:pt idx="38">
                  <c:v>247</c:v>
                </c:pt>
                <c:pt idx="39">
                  <c:v>455</c:v>
                </c:pt>
                <c:pt idx="40">
                  <c:v>1757</c:v>
                </c:pt>
                <c:pt idx="41">
                  <c:v>1771</c:v>
                </c:pt>
                <c:pt idx="42">
                  <c:v>1326</c:v>
                </c:pt>
                <c:pt idx="43">
                  <c:v>613</c:v>
                </c:pt>
                <c:pt idx="44">
                  <c:v>1482</c:v>
                </c:pt>
                <c:pt idx="45">
                  <c:v>128</c:v>
                </c:pt>
                <c:pt idx="46">
                  <c:v>614</c:v>
                </c:pt>
                <c:pt idx="47">
                  <c:v>912</c:v>
                </c:pt>
                <c:pt idx="48">
                  <c:v>544</c:v>
                </c:pt>
                <c:pt idx="49">
                  <c:v>539</c:v>
                </c:pt>
                <c:pt idx="50">
                  <c:v>1205</c:v>
                </c:pt>
                <c:pt idx="51">
                  <c:v>1336</c:v>
                </c:pt>
                <c:pt idx="52">
                  <c:v>1604</c:v>
                </c:pt>
                <c:pt idx="53">
                  <c:v>777</c:v>
                </c:pt>
                <c:pt idx="54">
                  <c:v>1206</c:v>
                </c:pt>
                <c:pt idx="55">
                  <c:v>453</c:v>
                </c:pt>
                <c:pt idx="56">
                  <c:v>1607</c:v>
                </c:pt>
                <c:pt idx="57">
                  <c:v>1763</c:v>
                </c:pt>
                <c:pt idx="58">
                  <c:v>1521</c:v>
                </c:pt>
                <c:pt idx="59">
                  <c:v>611</c:v>
                </c:pt>
                <c:pt idx="60">
                  <c:v>605</c:v>
                </c:pt>
                <c:pt idx="61">
                  <c:v>1824</c:v>
                </c:pt>
                <c:pt idx="62">
                  <c:v>1523</c:v>
                </c:pt>
                <c:pt idx="63">
                  <c:v>609</c:v>
                </c:pt>
                <c:pt idx="64">
                  <c:v>1821</c:v>
                </c:pt>
                <c:pt idx="65">
                  <c:v>1485</c:v>
                </c:pt>
                <c:pt idx="66">
                  <c:v>1608</c:v>
                </c:pt>
                <c:pt idx="67">
                  <c:v>322</c:v>
                </c:pt>
                <c:pt idx="68">
                  <c:v>1551</c:v>
                </c:pt>
                <c:pt idx="69">
                  <c:v>126</c:v>
                </c:pt>
                <c:pt idx="70">
                  <c:v>1531</c:v>
                </c:pt>
                <c:pt idx="71">
                  <c:v>604</c:v>
                </c:pt>
                <c:pt idx="72">
                  <c:v>1705</c:v>
                </c:pt>
                <c:pt idx="73">
                  <c:v>1518</c:v>
                </c:pt>
                <c:pt idx="74">
                  <c:v>603</c:v>
                </c:pt>
                <c:pt idx="75">
                  <c:v>1520</c:v>
                </c:pt>
                <c:pt idx="76">
                  <c:v>1554</c:v>
                </c:pt>
                <c:pt idx="77">
                  <c:v>1137</c:v>
                </c:pt>
                <c:pt idx="78">
                  <c:v>1345</c:v>
                </c:pt>
                <c:pt idx="79">
                  <c:v>918</c:v>
                </c:pt>
                <c:pt idx="80">
                  <c:v>520</c:v>
                </c:pt>
                <c:pt idx="81">
                  <c:v>1709</c:v>
                </c:pt>
                <c:pt idx="82">
                  <c:v>1346</c:v>
                </c:pt>
                <c:pt idx="83">
                  <c:v>773</c:v>
                </c:pt>
                <c:pt idx="84">
                  <c:v>1508</c:v>
                </c:pt>
                <c:pt idx="85">
                  <c:v>1017</c:v>
                </c:pt>
                <c:pt idx="86">
                  <c:v>1118</c:v>
                </c:pt>
                <c:pt idx="87">
                  <c:v>1605</c:v>
                </c:pt>
                <c:pt idx="88">
                  <c:v>1754</c:v>
                </c:pt>
                <c:pt idx="89">
                  <c:v>767</c:v>
                </c:pt>
                <c:pt idx="90">
                  <c:v>770</c:v>
                </c:pt>
                <c:pt idx="91">
                  <c:v>1530</c:v>
                </c:pt>
                <c:pt idx="92">
                  <c:v>1481</c:v>
                </c:pt>
                <c:pt idx="93">
                  <c:v>1484</c:v>
                </c:pt>
                <c:pt idx="94">
                  <c:v>784</c:v>
                </c:pt>
                <c:pt idx="95">
                  <c:v>1609</c:v>
                </c:pt>
                <c:pt idx="96">
                  <c:v>1208</c:v>
                </c:pt>
                <c:pt idx="97">
                  <c:v>610</c:v>
                </c:pt>
                <c:pt idx="98">
                  <c:v>1770</c:v>
                </c:pt>
                <c:pt idx="99">
                  <c:v>1759</c:v>
                </c:pt>
                <c:pt idx="100">
                  <c:v>1704</c:v>
                </c:pt>
                <c:pt idx="101">
                  <c:v>789</c:v>
                </c:pt>
                <c:pt idx="102">
                  <c:v>910</c:v>
                </c:pt>
                <c:pt idx="103">
                  <c:v>1810</c:v>
                </c:pt>
                <c:pt idx="104">
                  <c:v>1827</c:v>
                </c:pt>
                <c:pt idx="105">
                  <c:v>1329</c:v>
                </c:pt>
                <c:pt idx="106">
                  <c:v>914</c:v>
                </c:pt>
                <c:pt idx="107">
                  <c:v>793</c:v>
                </c:pt>
                <c:pt idx="108">
                  <c:v>1701</c:v>
                </c:pt>
                <c:pt idx="109">
                  <c:v>768</c:v>
                </c:pt>
                <c:pt idx="110">
                  <c:v>1766</c:v>
                </c:pt>
                <c:pt idx="111">
                  <c:v>1703</c:v>
                </c:pt>
                <c:pt idx="112">
                  <c:v>1760</c:v>
                </c:pt>
                <c:pt idx="113">
                  <c:v>786</c:v>
                </c:pt>
                <c:pt idx="114">
                  <c:v>1135</c:v>
                </c:pt>
                <c:pt idx="115">
                  <c:v>1772</c:v>
                </c:pt>
                <c:pt idx="116">
                  <c:v>791</c:v>
                </c:pt>
                <c:pt idx="117">
                  <c:v>1126</c:v>
                </c:pt>
                <c:pt idx="118">
                  <c:v>785</c:v>
                </c:pt>
                <c:pt idx="119">
                  <c:v>249</c:v>
                </c:pt>
                <c:pt idx="120">
                  <c:v>456</c:v>
                </c:pt>
                <c:pt idx="121">
                  <c:v>778</c:v>
                </c:pt>
                <c:pt idx="122">
                  <c:v>788</c:v>
                </c:pt>
                <c:pt idx="123">
                  <c:v>331</c:v>
                </c:pt>
                <c:pt idx="124">
                  <c:v>772</c:v>
                </c:pt>
                <c:pt idx="125">
                  <c:v>1555</c:v>
                </c:pt>
                <c:pt idx="126">
                  <c:v>1301</c:v>
                </c:pt>
                <c:pt idx="127">
                  <c:v>1552</c:v>
                </c:pt>
                <c:pt idx="128">
                  <c:v>803</c:v>
                </c:pt>
                <c:pt idx="129">
                  <c:v>1014</c:v>
                </c:pt>
                <c:pt idx="130">
                  <c:v>1752</c:v>
                </c:pt>
                <c:pt idx="131">
                  <c:v>1768</c:v>
                </c:pt>
                <c:pt idx="132">
                  <c:v>1013</c:v>
                </c:pt>
                <c:pt idx="133">
                  <c:v>769</c:v>
                </c:pt>
                <c:pt idx="134">
                  <c:v>774</c:v>
                </c:pt>
                <c:pt idx="135">
                  <c:v>1483</c:v>
                </c:pt>
                <c:pt idx="136">
                  <c:v>792</c:v>
                </c:pt>
                <c:pt idx="137">
                  <c:v>1818</c:v>
                </c:pt>
                <c:pt idx="138">
                  <c:v>1015</c:v>
                </c:pt>
                <c:pt idx="139">
                  <c:v>1486</c:v>
                </c:pt>
                <c:pt idx="140">
                  <c:v>1532</c:v>
                </c:pt>
                <c:pt idx="141">
                  <c:v>790</c:v>
                </c:pt>
                <c:pt idx="142">
                  <c:v>781</c:v>
                </c:pt>
                <c:pt idx="143">
                  <c:v>771</c:v>
                </c:pt>
                <c:pt idx="144">
                  <c:v>780</c:v>
                </c:pt>
                <c:pt idx="145">
                  <c:v>787</c:v>
                </c:pt>
                <c:pt idx="146">
                  <c:v>775</c:v>
                </c:pt>
                <c:pt idx="147">
                  <c:v>783</c:v>
                </c:pt>
                <c:pt idx="148">
                  <c:v>802</c:v>
                </c:pt>
                <c:pt idx="149">
                  <c:v>1753</c:v>
                </c:pt>
                <c:pt idx="150">
                  <c:v>801</c:v>
                </c:pt>
                <c:pt idx="151">
                  <c:v>1756</c:v>
                </c:pt>
                <c:pt idx="152">
                  <c:v>782</c:v>
                </c:pt>
                <c:pt idx="153">
                  <c:v>1765</c:v>
                </c:pt>
                <c:pt idx="154">
                  <c:v>1510</c:v>
                </c:pt>
                <c:pt idx="155">
                  <c:v>1758</c:v>
                </c:pt>
                <c:pt idx="156">
                  <c:v>776</c:v>
                </c:pt>
                <c:pt idx="157">
                  <c:v>805</c:v>
                </c:pt>
                <c:pt idx="158">
                  <c:v>1511</c:v>
                </c:pt>
                <c:pt idx="159">
                  <c:v>1755</c:v>
                </c:pt>
                <c:pt idx="160">
                  <c:v>1761</c:v>
                </c:pt>
                <c:pt idx="161">
                  <c:v>851</c:v>
                </c:pt>
                <c:pt idx="162">
                  <c:v>806</c:v>
                </c:pt>
                <c:pt idx="163">
                  <c:v>1517</c:v>
                </c:pt>
                <c:pt idx="164">
                  <c:v>606</c:v>
                </c:pt>
                <c:pt idx="165">
                  <c:v>248</c:v>
                </c:pt>
                <c:pt idx="166">
                  <c:v>909</c:v>
                </c:pt>
                <c:pt idx="167">
                  <c:v>1606</c:v>
                </c:pt>
                <c:pt idx="168">
                  <c:v>807</c:v>
                </c:pt>
                <c:pt idx="169">
                  <c:v>808</c:v>
                </c:pt>
                <c:pt idx="170">
                  <c:v>795</c:v>
                </c:pt>
                <c:pt idx="171">
                  <c:v>1534</c:v>
                </c:pt>
                <c:pt idx="172">
                  <c:v>1602</c:v>
                </c:pt>
                <c:pt idx="173">
                  <c:v>1612</c:v>
                </c:pt>
                <c:pt idx="174">
                  <c:v>765</c:v>
                </c:pt>
                <c:pt idx="175">
                  <c:v>850</c:v>
                </c:pt>
                <c:pt idx="176">
                  <c:v>1129</c:v>
                </c:pt>
                <c:pt idx="177">
                  <c:v>1702</c:v>
                </c:pt>
                <c:pt idx="178">
                  <c:v>1016</c:v>
                </c:pt>
                <c:pt idx="179">
                  <c:v>1117</c:v>
                </c:pt>
                <c:pt idx="180">
                  <c:v>764</c:v>
                </c:pt>
                <c:pt idx="181">
                  <c:v>1865</c:v>
                </c:pt>
                <c:pt idx="182">
                  <c:v>804</c:v>
                </c:pt>
                <c:pt idx="183">
                  <c:v>1613</c:v>
                </c:pt>
                <c:pt idx="184">
                  <c:v>1767</c:v>
                </c:pt>
                <c:pt idx="185">
                  <c:v>755</c:v>
                </c:pt>
                <c:pt idx="186">
                  <c:v>766</c:v>
                </c:pt>
                <c:pt idx="187">
                  <c:v>317</c:v>
                </c:pt>
                <c:pt idx="188">
                  <c:v>1762</c:v>
                </c:pt>
                <c:pt idx="189">
                  <c:v>1707</c:v>
                </c:pt>
                <c:pt idx="190">
                  <c:v>1708</c:v>
                </c:pt>
                <c:pt idx="191">
                  <c:v>1341</c:v>
                </c:pt>
                <c:pt idx="192">
                  <c:v>330</c:v>
                </c:pt>
                <c:pt idx="193">
                  <c:v>762</c:v>
                </c:pt>
                <c:pt idx="194">
                  <c:v>326</c:v>
                </c:pt>
                <c:pt idx="195">
                  <c:v>1582</c:v>
                </c:pt>
                <c:pt idx="196">
                  <c:v>794</c:v>
                </c:pt>
                <c:pt idx="197">
                  <c:v>1819</c:v>
                </c:pt>
                <c:pt idx="198">
                  <c:v>1327</c:v>
                </c:pt>
                <c:pt idx="199">
                  <c:v>530</c:v>
                </c:pt>
                <c:pt idx="200">
                  <c:v>534</c:v>
                </c:pt>
                <c:pt idx="201">
                  <c:v>779</c:v>
                </c:pt>
                <c:pt idx="202">
                  <c:v>1324</c:v>
                </c:pt>
                <c:pt idx="203">
                  <c:v>1585</c:v>
                </c:pt>
                <c:pt idx="204">
                  <c:v>1812</c:v>
                </c:pt>
                <c:pt idx="205">
                  <c:v>328</c:v>
                </c:pt>
                <c:pt idx="206">
                  <c:v>761</c:v>
                </c:pt>
                <c:pt idx="207">
                  <c:v>1338</c:v>
                </c:pt>
                <c:pt idx="208">
                  <c:v>1584</c:v>
                </c:pt>
                <c:pt idx="209">
                  <c:v>318</c:v>
                </c:pt>
                <c:pt idx="210">
                  <c:v>760</c:v>
                </c:pt>
                <c:pt idx="211">
                  <c:v>1813</c:v>
                </c:pt>
                <c:pt idx="212">
                  <c:v>545</c:v>
                </c:pt>
                <c:pt idx="213">
                  <c:v>754</c:v>
                </c:pt>
                <c:pt idx="214">
                  <c:v>1581</c:v>
                </c:pt>
                <c:pt idx="215">
                  <c:v>752</c:v>
                </c:pt>
                <c:pt idx="216">
                  <c:v>1522</c:v>
                </c:pt>
                <c:pt idx="217">
                  <c:v>756</c:v>
                </c:pt>
                <c:pt idx="218">
                  <c:v>1583</c:v>
                </c:pt>
                <c:pt idx="219">
                  <c:v>753</c:v>
                </c:pt>
                <c:pt idx="220">
                  <c:v>763</c:v>
                </c:pt>
              </c:numCache>
            </c:numRef>
          </c:cat>
          <c:val>
            <c:numRef>
              <c:f>'2009'!$G$2:$G$222</c:f>
              <c:numCache>
                <c:formatCode>General</c:formatCode>
                <c:ptCount val="221"/>
                <c:pt idx="0">
                  <c:v>4</c:v>
                </c:pt>
                <c:pt idx="1">
                  <c:v>4</c:v>
                </c:pt>
                <c:pt idx="2">
                  <c:v>5</c:v>
                </c:pt>
                <c:pt idx="3">
                  <c:v>2</c:v>
                </c:pt>
                <c:pt idx="4">
                  <c:v>2</c:v>
                </c:pt>
                <c:pt idx="5">
                  <c:v>1</c:v>
                </c:pt>
                <c:pt idx="6">
                  <c:v>1</c:v>
                </c:pt>
                <c:pt idx="7">
                  <c:v>4</c:v>
                </c:pt>
                <c:pt idx="8">
                  <c:v>1</c:v>
                </c:pt>
                <c:pt idx="9">
                  <c:v>1</c:v>
                </c:pt>
                <c:pt idx="10">
                  <c:v>0</c:v>
                </c:pt>
                <c:pt idx="11">
                  <c:v>0</c:v>
                </c:pt>
                <c:pt idx="12">
                  <c:v>1</c:v>
                </c:pt>
                <c:pt idx="13">
                  <c:v>0</c:v>
                </c:pt>
                <c:pt idx="14">
                  <c:v>0</c:v>
                </c:pt>
                <c:pt idx="15">
                  <c:v>1</c:v>
                </c:pt>
                <c:pt idx="16">
                  <c:v>0</c:v>
                </c:pt>
                <c:pt idx="17">
                  <c:v>0</c:v>
                </c:pt>
                <c:pt idx="18">
                  <c:v>2</c:v>
                </c:pt>
                <c:pt idx="19">
                  <c:v>1</c:v>
                </c:pt>
                <c:pt idx="20">
                  <c:v>0</c:v>
                </c:pt>
                <c:pt idx="21">
                  <c:v>1</c:v>
                </c:pt>
                <c:pt idx="22">
                  <c:v>1</c:v>
                </c:pt>
                <c:pt idx="23">
                  <c:v>0</c:v>
                </c:pt>
                <c:pt idx="24">
                  <c:v>0</c:v>
                </c:pt>
                <c:pt idx="25">
                  <c:v>1</c:v>
                </c:pt>
                <c:pt idx="26">
                  <c:v>0</c:v>
                </c:pt>
                <c:pt idx="27">
                  <c:v>1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1</c:v>
                </c:pt>
                <c:pt idx="34">
                  <c:v>0</c:v>
                </c:pt>
                <c:pt idx="35">
                  <c:v>1</c:v>
                </c:pt>
                <c:pt idx="36">
                  <c:v>0</c:v>
                </c:pt>
                <c:pt idx="37">
                  <c:v>0</c:v>
                </c:pt>
                <c:pt idx="38">
                  <c:v>1</c:v>
                </c:pt>
                <c:pt idx="39">
                  <c:v>0</c:v>
                </c:pt>
                <c:pt idx="40">
                  <c:v>1</c:v>
                </c:pt>
                <c:pt idx="41">
                  <c:v>0</c:v>
                </c:pt>
                <c:pt idx="42">
                  <c:v>1</c:v>
                </c:pt>
                <c:pt idx="43">
                  <c:v>0</c:v>
                </c:pt>
                <c:pt idx="44">
                  <c:v>0</c:v>
                </c:pt>
                <c:pt idx="45">
                  <c:v>1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1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  <c:pt idx="89">
                  <c:v>0</c:v>
                </c:pt>
                <c:pt idx="90">
                  <c:v>0</c:v>
                </c:pt>
                <c:pt idx="91">
                  <c:v>0</c:v>
                </c:pt>
                <c:pt idx="92">
                  <c:v>0</c:v>
                </c:pt>
                <c:pt idx="93">
                  <c:v>0</c:v>
                </c:pt>
                <c:pt idx="94">
                  <c:v>0</c:v>
                </c:pt>
                <c:pt idx="95">
                  <c:v>0</c:v>
                </c:pt>
                <c:pt idx="96">
                  <c:v>0</c:v>
                </c:pt>
                <c:pt idx="97">
                  <c:v>0</c:v>
                </c:pt>
                <c:pt idx="98">
                  <c:v>0</c:v>
                </c:pt>
                <c:pt idx="99">
                  <c:v>0</c:v>
                </c:pt>
                <c:pt idx="100">
                  <c:v>0</c:v>
                </c:pt>
                <c:pt idx="101">
                  <c:v>0</c:v>
                </c:pt>
                <c:pt idx="102">
                  <c:v>0</c:v>
                </c:pt>
                <c:pt idx="103">
                  <c:v>0</c:v>
                </c:pt>
                <c:pt idx="104">
                  <c:v>0</c:v>
                </c:pt>
                <c:pt idx="105">
                  <c:v>0</c:v>
                </c:pt>
                <c:pt idx="106">
                  <c:v>0</c:v>
                </c:pt>
                <c:pt idx="107">
                  <c:v>0</c:v>
                </c:pt>
                <c:pt idx="108">
                  <c:v>0</c:v>
                </c:pt>
                <c:pt idx="109">
                  <c:v>0</c:v>
                </c:pt>
                <c:pt idx="110">
                  <c:v>0</c:v>
                </c:pt>
                <c:pt idx="111">
                  <c:v>0</c:v>
                </c:pt>
                <c:pt idx="112">
                  <c:v>0</c:v>
                </c:pt>
                <c:pt idx="113">
                  <c:v>0</c:v>
                </c:pt>
                <c:pt idx="114">
                  <c:v>0</c:v>
                </c:pt>
                <c:pt idx="115">
                  <c:v>0</c:v>
                </c:pt>
                <c:pt idx="116">
                  <c:v>0</c:v>
                </c:pt>
                <c:pt idx="117">
                  <c:v>0</c:v>
                </c:pt>
                <c:pt idx="118">
                  <c:v>0</c:v>
                </c:pt>
                <c:pt idx="119">
                  <c:v>0</c:v>
                </c:pt>
                <c:pt idx="120">
                  <c:v>0</c:v>
                </c:pt>
                <c:pt idx="121">
                  <c:v>0</c:v>
                </c:pt>
                <c:pt idx="122">
                  <c:v>0</c:v>
                </c:pt>
                <c:pt idx="123">
                  <c:v>0</c:v>
                </c:pt>
                <c:pt idx="124">
                  <c:v>0</c:v>
                </c:pt>
                <c:pt idx="125">
                  <c:v>0</c:v>
                </c:pt>
                <c:pt idx="126">
                  <c:v>0</c:v>
                </c:pt>
                <c:pt idx="127">
                  <c:v>0</c:v>
                </c:pt>
                <c:pt idx="128">
                  <c:v>0</c:v>
                </c:pt>
                <c:pt idx="129">
                  <c:v>0</c:v>
                </c:pt>
                <c:pt idx="130">
                  <c:v>0</c:v>
                </c:pt>
                <c:pt idx="131">
                  <c:v>0</c:v>
                </c:pt>
                <c:pt idx="132">
                  <c:v>0</c:v>
                </c:pt>
                <c:pt idx="133">
                  <c:v>0</c:v>
                </c:pt>
                <c:pt idx="134">
                  <c:v>0</c:v>
                </c:pt>
                <c:pt idx="135">
                  <c:v>0</c:v>
                </c:pt>
                <c:pt idx="136">
                  <c:v>0</c:v>
                </c:pt>
                <c:pt idx="137">
                  <c:v>0</c:v>
                </c:pt>
                <c:pt idx="138">
                  <c:v>0</c:v>
                </c:pt>
                <c:pt idx="139">
                  <c:v>0</c:v>
                </c:pt>
                <c:pt idx="140">
                  <c:v>0</c:v>
                </c:pt>
                <c:pt idx="141">
                  <c:v>0</c:v>
                </c:pt>
                <c:pt idx="142">
                  <c:v>0</c:v>
                </c:pt>
                <c:pt idx="143">
                  <c:v>0</c:v>
                </c:pt>
                <c:pt idx="144">
                  <c:v>0</c:v>
                </c:pt>
                <c:pt idx="145">
                  <c:v>0</c:v>
                </c:pt>
                <c:pt idx="146">
                  <c:v>0</c:v>
                </c:pt>
                <c:pt idx="147">
                  <c:v>0</c:v>
                </c:pt>
                <c:pt idx="148">
                  <c:v>0</c:v>
                </c:pt>
                <c:pt idx="149">
                  <c:v>0</c:v>
                </c:pt>
                <c:pt idx="150">
                  <c:v>0</c:v>
                </c:pt>
                <c:pt idx="151">
                  <c:v>0</c:v>
                </c:pt>
                <c:pt idx="152">
                  <c:v>0</c:v>
                </c:pt>
                <c:pt idx="153">
                  <c:v>0</c:v>
                </c:pt>
                <c:pt idx="154">
                  <c:v>0</c:v>
                </c:pt>
                <c:pt idx="155">
                  <c:v>0</c:v>
                </c:pt>
                <c:pt idx="156">
                  <c:v>0</c:v>
                </c:pt>
                <c:pt idx="157">
                  <c:v>0</c:v>
                </c:pt>
                <c:pt idx="158">
                  <c:v>0</c:v>
                </c:pt>
                <c:pt idx="159">
                  <c:v>0</c:v>
                </c:pt>
                <c:pt idx="160">
                  <c:v>0</c:v>
                </c:pt>
                <c:pt idx="161">
                  <c:v>0</c:v>
                </c:pt>
                <c:pt idx="162">
                  <c:v>0</c:v>
                </c:pt>
                <c:pt idx="163">
                  <c:v>0</c:v>
                </c:pt>
                <c:pt idx="164">
                  <c:v>0</c:v>
                </c:pt>
                <c:pt idx="165">
                  <c:v>0</c:v>
                </c:pt>
                <c:pt idx="166">
                  <c:v>0</c:v>
                </c:pt>
                <c:pt idx="167">
                  <c:v>0</c:v>
                </c:pt>
                <c:pt idx="168">
                  <c:v>0</c:v>
                </c:pt>
                <c:pt idx="169">
                  <c:v>0</c:v>
                </c:pt>
                <c:pt idx="170">
                  <c:v>0</c:v>
                </c:pt>
                <c:pt idx="171">
                  <c:v>0</c:v>
                </c:pt>
                <c:pt idx="172">
                  <c:v>0</c:v>
                </c:pt>
                <c:pt idx="173">
                  <c:v>0</c:v>
                </c:pt>
                <c:pt idx="174">
                  <c:v>0</c:v>
                </c:pt>
                <c:pt idx="175">
                  <c:v>0</c:v>
                </c:pt>
                <c:pt idx="176">
                  <c:v>0</c:v>
                </c:pt>
                <c:pt idx="177">
                  <c:v>0</c:v>
                </c:pt>
                <c:pt idx="178">
                  <c:v>0</c:v>
                </c:pt>
                <c:pt idx="179">
                  <c:v>0</c:v>
                </c:pt>
                <c:pt idx="180">
                  <c:v>0</c:v>
                </c:pt>
                <c:pt idx="181">
                  <c:v>0</c:v>
                </c:pt>
                <c:pt idx="182">
                  <c:v>0</c:v>
                </c:pt>
                <c:pt idx="183">
                  <c:v>0</c:v>
                </c:pt>
                <c:pt idx="184">
                  <c:v>0</c:v>
                </c:pt>
                <c:pt idx="185">
                  <c:v>0</c:v>
                </c:pt>
                <c:pt idx="186">
                  <c:v>0</c:v>
                </c:pt>
                <c:pt idx="187">
                  <c:v>0</c:v>
                </c:pt>
                <c:pt idx="188">
                  <c:v>0</c:v>
                </c:pt>
                <c:pt idx="189">
                  <c:v>0</c:v>
                </c:pt>
                <c:pt idx="190">
                  <c:v>0</c:v>
                </c:pt>
                <c:pt idx="191">
                  <c:v>0</c:v>
                </c:pt>
                <c:pt idx="192">
                  <c:v>0</c:v>
                </c:pt>
                <c:pt idx="193">
                  <c:v>0</c:v>
                </c:pt>
                <c:pt idx="194">
                  <c:v>0</c:v>
                </c:pt>
                <c:pt idx="195">
                  <c:v>0</c:v>
                </c:pt>
                <c:pt idx="196">
                  <c:v>0</c:v>
                </c:pt>
                <c:pt idx="197">
                  <c:v>0</c:v>
                </c:pt>
                <c:pt idx="198">
                  <c:v>0</c:v>
                </c:pt>
                <c:pt idx="199">
                  <c:v>0</c:v>
                </c:pt>
                <c:pt idx="200">
                  <c:v>0</c:v>
                </c:pt>
                <c:pt idx="201">
                  <c:v>0</c:v>
                </c:pt>
                <c:pt idx="202">
                  <c:v>0</c:v>
                </c:pt>
                <c:pt idx="203">
                  <c:v>0</c:v>
                </c:pt>
                <c:pt idx="204">
                  <c:v>0</c:v>
                </c:pt>
                <c:pt idx="205">
                  <c:v>0</c:v>
                </c:pt>
                <c:pt idx="206">
                  <c:v>0</c:v>
                </c:pt>
                <c:pt idx="207">
                  <c:v>0</c:v>
                </c:pt>
                <c:pt idx="208">
                  <c:v>0</c:v>
                </c:pt>
                <c:pt idx="209">
                  <c:v>0</c:v>
                </c:pt>
                <c:pt idx="210">
                  <c:v>0</c:v>
                </c:pt>
                <c:pt idx="211">
                  <c:v>0</c:v>
                </c:pt>
                <c:pt idx="212">
                  <c:v>0</c:v>
                </c:pt>
                <c:pt idx="213">
                  <c:v>0</c:v>
                </c:pt>
                <c:pt idx="214">
                  <c:v>0</c:v>
                </c:pt>
                <c:pt idx="215">
                  <c:v>0</c:v>
                </c:pt>
                <c:pt idx="216">
                  <c:v>0</c:v>
                </c:pt>
                <c:pt idx="217">
                  <c:v>0</c:v>
                </c:pt>
                <c:pt idx="218">
                  <c:v>0</c:v>
                </c:pt>
                <c:pt idx="219">
                  <c:v>0</c:v>
                </c:pt>
                <c:pt idx="220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112917888"/>
        <c:axId val="112809472"/>
      </c:barChart>
      <c:lineChart>
        <c:grouping val="standard"/>
        <c:varyColors val="0"/>
        <c:ser>
          <c:idx val="1"/>
          <c:order val="1"/>
          <c:tx>
            <c:strRef>
              <c:f>'2009'!$E$1</c:f>
              <c:strCache>
                <c:ptCount val="1"/>
                <c:pt idx="0">
                  <c:v>Average</c:v>
                </c:pt>
              </c:strCache>
            </c:strRef>
          </c:tx>
          <c:spPr>
            <a:ln w="28575">
              <a:noFill/>
            </a:ln>
          </c:spPr>
          <c:marker>
            <c:symbol val="circle"/>
            <c:size val="2"/>
          </c:marker>
          <c:cat>
            <c:numRef>
              <c:f>'2009'!$A$2:$A$222</c:f>
              <c:numCache>
                <c:formatCode>General</c:formatCode>
                <c:ptCount val="221"/>
                <c:pt idx="0">
                  <c:v>1851</c:v>
                </c:pt>
                <c:pt idx="1">
                  <c:v>540</c:v>
                </c:pt>
                <c:pt idx="2">
                  <c:v>523</c:v>
                </c:pt>
                <c:pt idx="3">
                  <c:v>1853</c:v>
                </c:pt>
                <c:pt idx="4">
                  <c:v>1130</c:v>
                </c:pt>
                <c:pt idx="5">
                  <c:v>1852</c:v>
                </c:pt>
                <c:pt idx="6">
                  <c:v>1119</c:v>
                </c:pt>
                <c:pt idx="7">
                  <c:v>1764</c:v>
                </c:pt>
                <c:pt idx="8">
                  <c:v>244</c:v>
                </c:pt>
                <c:pt idx="9">
                  <c:v>533</c:v>
                </c:pt>
                <c:pt idx="10">
                  <c:v>1856</c:v>
                </c:pt>
                <c:pt idx="11">
                  <c:v>537</c:v>
                </c:pt>
                <c:pt idx="12">
                  <c:v>541</c:v>
                </c:pt>
                <c:pt idx="13">
                  <c:v>1127</c:v>
                </c:pt>
                <c:pt idx="14">
                  <c:v>241</c:v>
                </c:pt>
                <c:pt idx="15">
                  <c:v>127</c:v>
                </c:pt>
                <c:pt idx="16">
                  <c:v>542</c:v>
                </c:pt>
                <c:pt idx="17">
                  <c:v>532</c:v>
                </c:pt>
                <c:pt idx="18">
                  <c:v>1769</c:v>
                </c:pt>
                <c:pt idx="19">
                  <c:v>246</c:v>
                </c:pt>
                <c:pt idx="20">
                  <c:v>1303</c:v>
                </c:pt>
                <c:pt idx="21">
                  <c:v>1347</c:v>
                </c:pt>
                <c:pt idx="22">
                  <c:v>1751</c:v>
                </c:pt>
                <c:pt idx="23">
                  <c:v>1121</c:v>
                </c:pt>
                <c:pt idx="24">
                  <c:v>243</c:v>
                </c:pt>
                <c:pt idx="25">
                  <c:v>129</c:v>
                </c:pt>
                <c:pt idx="26">
                  <c:v>245</c:v>
                </c:pt>
                <c:pt idx="27">
                  <c:v>130</c:v>
                </c:pt>
                <c:pt idx="28">
                  <c:v>608</c:v>
                </c:pt>
                <c:pt idx="29">
                  <c:v>452</c:v>
                </c:pt>
                <c:pt idx="30">
                  <c:v>1321</c:v>
                </c:pt>
                <c:pt idx="31">
                  <c:v>1710</c:v>
                </c:pt>
                <c:pt idx="32">
                  <c:v>1313</c:v>
                </c:pt>
                <c:pt idx="33">
                  <c:v>1524</c:v>
                </c:pt>
                <c:pt idx="34">
                  <c:v>454</c:v>
                </c:pt>
                <c:pt idx="35">
                  <c:v>1553</c:v>
                </c:pt>
                <c:pt idx="36">
                  <c:v>543</c:v>
                </c:pt>
                <c:pt idx="37">
                  <c:v>242</c:v>
                </c:pt>
                <c:pt idx="38">
                  <c:v>247</c:v>
                </c:pt>
                <c:pt idx="39">
                  <c:v>455</c:v>
                </c:pt>
                <c:pt idx="40">
                  <c:v>1757</c:v>
                </c:pt>
                <c:pt idx="41">
                  <c:v>1771</c:v>
                </c:pt>
                <c:pt idx="42">
                  <c:v>1326</c:v>
                </c:pt>
                <c:pt idx="43">
                  <c:v>613</c:v>
                </c:pt>
                <c:pt idx="44">
                  <c:v>1482</c:v>
                </c:pt>
                <c:pt idx="45">
                  <c:v>128</c:v>
                </c:pt>
                <c:pt idx="46">
                  <c:v>614</c:v>
                </c:pt>
                <c:pt idx="47">
                  <c:v>912</c:v>
                </c:pt>
                <c:pt idx="48">
                  <c:v>544</c:v>
                </c:pt>
                <c:pt idx="49">
                  <c:v>539</c:v>
                </c:pt>
                <c:pt idx="50">
                  <c:v>1205</c:v>
                </c:pt>
                <c:pt idx="51">
                  <c:v>1336</c:v>
                </c:pt>
                <c:pt idx="52">
                  <c:v>1604</c:v>
                </c:pt>
                <c:pt idx="53">
                  <c:v>777</c:v>
                </c:pt>
                <c:pt idx="54">
                  <c:v>1206</c:v>
                </c:pt>
                <c:pt idx="55">
                  <c:v>453</c:v>
                </c:pt>
                <c:pt idx="56">
                  <c:v>1607</c:v>
                </c:pt>
                <c:pt idx="57">
                  <c:v>1763</c:v>
                </c:pt>
                <c:pt idx="58">
                  <c:v>1521</c:v>
                </c:pt>
                <c:pt idx="59">
                  <c:v>611</c:v>
                </c:pt>
                <c:pt idx="60">
                  <c:v>605</c:v>
                </c:pt>
                <c:pt idx="61">
                  <c:v>1824</c:v>
                </c:pt>
                <c:pt idx="62">
                  <c:v>1523</c:v>
                </c:pt>
                <c:pt idx="63">
                  <c:v>609</c:v>
                </c:pt>
                <c:pt idx="64">
                  <c:v>1821</c:v>
                </c:pt>
                <c:pt idx="65">
                  <c:v>1485</c:v>
                </c:pt>
                <c:pt idx="66">
                  <c:v>1608</c:v>
                </c:pt>
                <c:pt idx="67">
                  <c:v>322</c:v>
                </c:pt>
                <c:pt idx="68">
                  <c:v>1551</c:v>
                </c:pt>
                <c:pt idx="69">
                  <c:v>126</c:v>
                </c:pt>
                <c:pt idx="70">
                  <c:v>1531</c:v>
                </c:pt>
                <c:pt idx="71">
                  <c:v>604</c:v>
                </c:pt>
                <c:pt idx="72">
                  <c:v>1705</c:v>
                </c:pt>
                <c:pt idx="73">
                  <c:v>1518</c:v>
                </c:pt>
                <c:pt idx="74">
                  <c:v>603</c:v>
                </c:pt>
                <c:pt idx="75">
                  <c:v>1520</c:v>
                </c:pt>
                <c:pt idx="76">
                  <c:v>1554</c:v>
                </c:pt>
                <c:pt idx="77">
                  <c:v>1137</c:v>
                </c:pt>
                <c:pt idx="78">
                  <c:v>1345</c:v>
                </c:pt>
                <c:pt idx="79">
                  <c:v>918</c:v>
                </c:pt>
                <c:pt idx="80">
                  <c:v>520</c:v>
                </c:pt>
                <c:pt idx="81">
                  <c:v>1709</c:v>
                </c:pt>
                <c:pt idx="82">
                  <c:v>1346</c:v>
                </c:pt>
                <c:pt idx="83">
                  <c:v>773</c:v>
                </c:pt>
                <c:pt idx="84">
                  <c:v>1508</c:v>
                </c:pt>
                <c:pt idx="85">
                  <c:v>1017</c:v>
                </c:pt>
                <c:pt idx="86">
                  <c:v>1118</c:v>
                </c:pt>
                <c:pt idx="87">
                  <c:v>1605</c:v>
                </c:pt>
                <c:pt idx="88">
                  <c:v>1754</c:v>
                </c:pt>
                <c:pt idx="89">
                  <c:v>767</c:v>
                </c:pt>
                <c:pt idx="90">
                  <c:v>770</c:v>
                </c:pt>
                <c:pt idx="91">
                  <c:v>1530</c:v>
                </c:pt>
                <c:pt idx="92">
                  <c:v>1481</c:v>
                </c:pt>
                <c:pt idx="93">
                  <c:v>1484</c:v>
                </c:pt>
                <c:pt idx="94">
                  <c:v>784</c:v>
                </c:pt>
                <c:pt idx="95">
                  <c:v>1609</c:v>
                </c:pt>
                <c:pt idx="96">
                  <c:v>1208</c:v>
                </c:pt>
                <c:pt idx="97">
                  <c:v>610</c:v>
                </c:pt>
                <c:pt idx="98">
                  <c:v>1770</c:v>
                </c:pt>
                <c:pt idx="99">
                  <c:v>1759</c:v>
                </c:pt>
                <c:pt idx="100">
                  <c:v>1704</c:v>
                </c:pt>
                <c:pt idx="101">
                  <c:v>789</c:v>
                </c:pt>
                <c:pt idx="102">
                  <c:v>910</c:v>
                </c:pt>
                <c:pt idx="103">
                  <c:v>1810</c:v>
                </c:pt>
                <c:pt idx="104">
                  <c:v>1827</c:v>
                </c:pt>
                <c:pt idx="105">
                  <c:v>1329</c:v>
                </c:pt>
                <c:pt idx="106">
                  <c:v>914</c:v>
                </c:pt>
                <c:pt idx="107">
                  <c:v>793</c:v>
                </c:pt>
                <c:pt idx="108">
                  <c:v>1701</c:v>
                </c:pt>
                <c:pt idx="109">
                  <c:v>768</c:v>
                </c:pt>
                <c:pt idx="110">
                  <c:v>1766</c:v>
                </c:pt>
                <c:pt idx="111">
                  <c:v>1703</c:v>
                </c:pt>
                <c:pt idx="112">
                  <c:v>1760</c:v>
                </c:pt>
                <c:pt idx="113">
                  <c:v>786</c:v>
                </c:pt>
                <c:pt idx="114">
                  <c:v>1135</c:v>
                </c:pt>
                <c:pt idx="115">
                  <c:v>1772</c:v>
                </c:pt>
                <c:pt idx="116">
                  <c:v>791</c:v>
                </c:pt>
                <c:pt idx="117">
                  <c:v>1126</c:v>
                </c:pt>
                <c:pt idx="118">
                  <c:v>785</c:v>
                </c:pt>
                <c:pt idx="119">
                  <c:v>249</c:v>
                </c:pt>
                <c:pt idx="120">
                  <c:v>456</c:v>
                </c:pt>
                <c:pt idx="121">
                  <c:v>778</c:v>
                </c:pt>
                <c:pt idx="122">
                  <c:v>788</c:v>
                </c:pt>
                <c:pt idx="123">
                  <c:v>331</c:v>
                </c:pt>
                <c:pt idx="124">
                  <c:v>772</c:v>
                </c:pt>
                <c:pt idx="125">
                  <c:v>1555</c:v>
                </c:pt>
                <c:pt idx="126">
                  <c:v>1301</c:v>
                </c:pt>
                <c:pt idx="127">
                  <c:v>1552</c:v>
                </c:pt>
                <c:pt idx="128">
                  <c:v>803</c:v>
                </c:pt>
                <c:pt idx="129">
                  <c:v>1014</c:v>
                </c:pt>
                <c:pt idx="130">
                  <c:v>1752</c:v>
                </c:pt>
                <c:pt idx="131">
                  <c:v>1768</c:v>
                </c:pt>
                <c:pt idx="132">
                  <c:v>1013</c:v>
                </c:pt>
                <c:pt idx="133">
                  <c:v>769</c:v>
                </c:pt>
                <c:pt idx="134">
                  <c:v>774</c:v>
                </c:pt>
                <c:pt idx="135">
                  <c:v>1483</c:v>
                </c:pt>
                <c:pt idx="136">
                  <c:v>792</c:v>
                </c:pt>
                <c:pt idx="137">
                  <c:v>1818</c:v>
                </c:pt>
                <c:pt idx="138">
                  <c:v>1015</c:v>
                </c:pt>
                <c:pt idx="139">
                  <c:v>1486</c:v>
                </c:pt>
                <c:pt idx="140">
                  <c:v>1532</c:v>
                </c:pt>
                <c:pt idx="141">
                  <c:v>790</c:v>
                </c:pt>
                <c:pt idx="142">
                  <c:v>781</c:v>
                </c:pt>
                <c:pt idx="143">
                  <c:v>771</c:v>
                </c:pt>
                <c:pt idx="144">
                  <c:v>780</c:v>
                </c:pt>
                <c:pt idx="145">
                  <c:v>787</c:v>
                </c:pt>
                <c:pt idx="146">
                  <c:v>775</c:v>
                </c:pt>
                <c:pt idx="147">
                  <c:v>783</c:v>
                </c:pt>
                <c:pt idx="148">
                  <c:v>802</c:v>
                </c:pt>
                <c:pt idx="149">
                  <c:v>1753</c:v>
                </c:pt>
                <c:pt idx="150">
                  <c:v>801</c:v>
                </c:pt>
                <c:pt idx="151">
                  <c:v>1756</c:v>
                </c:pt>
                <c:pt idx="152">
                  <c:v>782</c:v>
                </c:pt>
                <c:pt idx="153">
                  <c:v>1765</c:v>
                </c:pt>
                <c:pt idx="154">
                  <c:v>1510</c:v>
                </c:pt>
                <c:pt idx="155">
                  <c:v>1758</c:v>
                </c:pt>
                <c:pt idx="156">
                  <c:v>776</c:v>
                </c:pt>
                <c:pt idx="157">
                  <c:v>805</c:v>
                </c:pt>
                <c:pt idx="158">
                  <c:v>1511</c:v>
                </c:pt>
                <c:pt idx="159">
                  <c:v>1755</c:v>
                </c:pt>
                <c:pt idx="160">
                  <c:v>1761</c:v>
                </c:pt>
                <c:pt idx="161">
                  <c:v>851</c:v>
                </c:pt>
                <c:pt idx="162">
                  <c:v>806</c:v>
                </c:pt>
                <c:pt idx="163">
                  <c:v>1517</c:v>
                </c:pt>
                <c:pt idx="164">
                  <c:v>606</c:v>
                </c:pt>
                <c:pt idx="165">
                  <c:v>248</c:v>
                </c:pt>
                <c:pt idx="166">
                  <c:v>909</c:v>
                </c:pt>
                <c:pt idx="167">
                  <c:v>1606</c:v>
                </c:pt>
                <c:pt idx="168">
                  <c:v>807</c:v>
                </c:pt>
                <c:pt idx="169">
                  <c:v>808</c:v>
                </c:pt>
                <c:pt idx="170">
                  <c:v>795</c:v>
                </c:pt>
                <c:pt idx="171">
                  <c:v>1534</c:v>
                </c:pt>
                <c:pt idx="172">
                  <c:v>1602</c:v>
                </c:pt>
                <c:pt idx="173">
                  <c:v>1612</c:v>
                </c:pt>
                <c:pt idx="174">
                  <c:v>765</c:v>
                </c:pt>
                <c:pt idx="175">
                  <c:v>850</c:v>
                </c:pt>
                <c:pt idx="176">
                  <c:v>1129</c:v>
                </c:pt>
                <c:pt idx="177">
                  <c:v>1702</c:v>
                </c:pt>
                <c:pt idx="178">
                  <c:v>1016</c:v>
                </c:pt>
                <c:pt idx="179">
                  <c:v>1117</c:v>
                </c:pt>
                <c:pt idx="180">
                  <c:v>764</c:v>
                </c:pt>
                <c:pt idx="181">
                  <c:v>1865</c:v>
                </c:pt>
                <c:pt idx="182">
                  <c:v>804</c:v>
                </c:pt>
                <c:pt idx="183">
                  <c:v>1613</c:v>
                </c:pt>
                <c:pt idx="184">
                  <c:v>1767</c:v>
                </c:pt>
                <c:pt idx="185">
                  <c:v>755</c:v>
                </c:pt>
                <c:pt idx="186">
                  <c:v>766</c:v>
                </c:pt>
                <c:pt idx="187">
                  <c:v>317</c:v>
                </c:pt>
                <c:pt idx="188">
                  <c:v>1762</c:v>
                </c:pt>
                <c:pt idx="189">
                  <c:v>1707</c:v>
                </c:pt>
                <c:pt idx="190">
                  <c:v>1708</c:v>
                </c:pt>
                <c:pt idx="191">
                  <c:v>1341</c:v>
                </c:pt>
                <c:pt idx="192">
                  <c:v>330</c:v>
                </c:pt>
                <c:pt idx="193">
                  <c:v>762</c:v>
                </c:pt>
                <c:pt idx="194">
                  <c:v>326</c:v>
                </c:pt>
                <c:pt idx="195">
                  <c:v>1582</c:v>
                </c:pt>
                <c:pt idx="196">
                  <c:v>794</c:v>
                </c:pt>
                <c:pt idx="197">
                  <c:v>1819</c:v>
                </c:pt>
                <c:pt idx="198">
                  <c:v>1327</c:v>
                </c:pt>
                <c:pt idx="199">
                  <c:v>530</c:v>
                </c:pt>
                <c:pt idx="200">
                  <c:v>534</c:v>
                </c:pt>
                <c:pt idx="201">
                  <c:v>779</c:v>
                </c:pt>
                <c:pt idx="202">
                  <c:v>1324</c:v>
                </c:pt>
                <c:pt idx="203">
                  <c:v>1585</c:v>
                </c:pt>
                <c:pt idx="204">
                  <c:v>1812</c:v>
                </c:pt>
                <c:pt idx="205">
                  <c:v>328</c:v>
                </c:pt>
                <c:pt idx="206">
                  <c:v>761</c:v>
                </c:pt>
                <c:pt idx="207">
                  <c:v>1338</c:v>
                </c:pt>
                <c:pt idx="208">
                  <c:v>1584</c:v>
                </c:pt>
                <c:pt idx="209">
                  <c:v>318</c:v>
                </c:pt>
                <c:pt idx="210">
                  <c:v>760</c:v>
                </c:pt>
                <c:pt idx="211">
                  <c:v>1813</c:v>
                </c:pt>
                <c:pt idx="212">
                  <c:v>545</c:v>
                </c:pt>
                <c:pt idx="213">
                  <c:v>754</c:v>
                </c:pt>
                <c:pt idx="214">
                  <c:v>1581</c:v>
                </c:pt>
                <c:pt idx="215">
                  <c:v>752</c:v>
                </c:pt>
                <c:pt idx="216">
                  <c:v>1522</c:v>
                </c:pt>
                <c:pt idx="217">
                  <c:v>756</c:v>
                </c:pt>
                <c:pt idx="218">
                  <c:v>1583</c:v>
                </c:pt>
                <c:pt idx="219">
                  <c:v>753</c:v>
                </c:pt>
                <c:pt idx="220">
                  <c:v>763</c:v>
                </c:pt>
              </c:numCache>
            </c:numRef>
          </c:cat>
          <c:val>
            <c:numRef>
              <c:f>'2009'!$E$2:$E$222</c:f>
              <c:numCache>
                <c:formatCode>0%</c:formatCode>
                <c:ptCount val="221"/>
                <c:pt idx="0">
                  <c:v>0.62610836267357539</c:v>
                </c:pt>
                <c:pt idx="1">
                  <c:v>0.55621492529752437</c:v>
                </c:pt>
                <c:pt idx="2">
                  <c:v>0.51831031785583503</c:v>
                </c:pt>
                <c:pt idx="3">
                  <c:v>0.51636051915158521</c:v>
                </c:pt>
                <c:pt idx="4">
                  <c:v>0.50861231827453079</c:v>
                </c:pt>
                <c:pt idx="5">
                  <c:v>0.50380623085016008</c:v>
                </c:pt>
                <c:pt idx="6">
                  <c:v>0.50191138631723886</c:v>
                </c:pt>
                <c:pt idx="7">
                  <c:v>0.49550893186963407</c:v>
                </c:pt>
                <c:pt idx="8">
                  <c:v>0.49264158539174391</c:v>
                </c:pt>
                <c:pt idx="9">
                  <c:v>0.49214287330748496</c:v>
                </c:pt>
                <c:pt idx="10">
                  <c:v>0.47248509076346917</c:v>
                </c:pt>
                <c:pt idx="11">
                  <c:v>0.45113855412279114</c:v>
                </c:pt>
                <c:pt idx="12">
                  <c:v>0.44847771461339092</c:v>
                </c:pt>
                <c:pt idx="13">
                  <c:v>0.44645031922850731</c:v>
                </c:pt>
                <c:pt idx="14">
                  <c:v>0.42828922937928315</c:v>
                </c:pt>
                <c:pt idx="15">
                  <c:v>0.42388741072897074</c:v>
                </c:pt>
                <c:pt idx="16">
                  <c:v>0.42031783429625835</c:v>
                </c:pt>
                <c:pt idx="17">
                  <c:v>0.41822771467664971</c:v>
                </c:pt>
                <c:pt idx="18">
                  <c:v>0.41279395002263125</c:v>
                </c:pt>
                <c:pt idx="19">
                  <c:v>0.3963037205263264</c:v>
                </c:pt>
                <c:pt idx="20">
                  <c:v>0.39284211371539618</c:v>
                </c:pt>
                <c:pt idx="21">
                  <c:v>0.39215376500890387</c:v>
                </c:pt>
                <c:pt idx="22">
                  <c:v>0.37903295604490955</c:v>
                </c:pt>
                <c:pt idx="23">
                  <c:v>0.37701143850044766</c:v>
                </c:pt>
                <c:pt idx="24">
                  <c:v>0.37249167827495316</c:v>
                </c:pt>
                <c:pt idx="25">
                  <c:v>0.37197555345177136</c:v>
                </c:pt>
                <c:pt idx="26">
                  <c:v>0.3688432853418252</c:v>
                </c:pt>
                <c:pt idx="27">
                  <c:v>0.36761306678537514</c:v>
                </c:pt>
                <c:pt idx="28">
                  <c:v>0.36606816622709604</c:v>
                </c:pt>
                <c:pt idx="29">
                  <c:v>0.36567238139370317</c:v>
                </c:pt>
                <c:pt idx="30">
                  <c:v>0.35538997808221262</c:v>
                </c:pt>
                <c:pt idx="31">
                  <c:v>0.35453134686281257</c:v>
                </c:pt>
                <c:pt idx="32">
                  <c:v>0.34881033283421548</c:v>
                </c:pt>
                <c:pt idx="33">
                  <c:v>0.34343059367673417</c:v>
                </c:pt>
                <c:pt idx="34">
                  <c:v>0.34011395832240832</c:v>
                </c:pt>
                <c:pt idx="35">
                  <c:v>0.33695747900980161</c:v>
                </c:pt>
                <c:pt idx="36">
                  <c:v>0.33427262450330975</c:v>
                </c:pt>
                <c:pt idx="37">
                  <c:v>0.33193494051008038</c:v>
                </c:pt>
                <c:pt idx="38">
                  <c:v>0.32765487180281044</c:v>
                </c:pt>
                <c:pt idx="39">
                  <c:v>0.32388912510487738</c:v>
                </c:pt>
                <c:pt idx="40">
                  <c:v>0.32123210718572881</c:v>
                </c:pt>
                <c:pt idx="41">
                  <c:v>0.31911514357906806</c:v>
                </c:pt>
                <c:pt idx="42">
                  <c:v>0.3190509590975652</c:v>
                </c:pt>
                <c:pt idx="43">
                  <c:v>0.31814705355150369</c:v>
                </c:pt>
                <c:pt idx="44">
                  <c:v>0.31732553081593196</c:v>
                </c:pt>
                <c:pt idx="45">
                  <c:v>0.31362492521639368</c:v>
                </c:pt>
                <c:pt idx="46">
                  <c:v>0.3135948294054039</c:v>
                </c:pt>
                <c:pt idx="47">
                  <c:v>0.31041579723223195</c:v>
                </c:pt>
                <c:pt idx="48">
                  <c:v>0.30909758402832171</c:v>
                </c:pt>
                <c:pt idx="49">
                  <c:v>0.30705100716041783</c:v>
                </c:pt>
                <c:pt idx="50">
                  <c:v>0.3056358336415354</c:v>
                </c:pt>
                <c:pt idx="51">
                  <c:v>0.30331633182385781</c:v>
                </c:pt>
                <c:pt idx="52">
                  <c:v>0.30182973587174877</c:v>
                </c:pt>
                <c:pt idx="53">
                  <c:v>0.29912418140133767</c:v>
                </c:pt>
                <c:pt idx="54">
                  <c:v>0.29711438116131811</c:v>
                </c:pt>
                <c:pt idx="55">
                  <c:v>0.29609524094966699</c:v>
                </c:pt>
                <c:pt idx="56">
                  <c:v>0.29453529118619615</c:v>
                </c:pt>
                <c:pt idx="57">
                  <c:v>0.29391889664024906</c:v>
                </c:pt>
                <c:pt idx="58">
                  <c:v>0.29389432750050581</c:v>
                </c:pt>
                <c:pt idx="59">
                  <c:v>0.29385337237008535</c:v>
                </c:pt>
                <c:pt idx="60">
                  <c:v>0.28912015896388588</c:v>
                </c:pt>
                <c:pt idx="61">
                  <c:v>0.28655841895378564</c:v>
                </c:pt>
                <c:pt idx="62">
                  <c:v>0.28380993538744809</c:v>
                </c:pt>
                <c:pt idx="63">
                  <c:v>0.28312625306229044</c:v>
                </c:pt>
                <c:pt idx="64">
                  <c:v>0.28162782407436782</c:v>
                </c:pt>
                <c:pt idx="65">
                  <c:v>0.28102383743521314</c:v>
                </c:pt>
                <c:pt idx="66">
                  <c:v>0.27731469971731987</c:v>
                </c:pt>
                <c:pt idx="67">
                  <c:v>0.27695008887706596</c:v>
                </c:pt>
                <c:pt idx="68">
                  <c:v>0.27629938370209628</c:v>
                </c:pt>
                <c:pt idx="69">
                  <c:v>0.27562623290689087</c:v>
                </c:pt>
                <c:pt idx="70">
                  <c:v>0.27505601899052656</c:v>
                </c:pt>
                <c:pt idx="71">
                  <c:v>0.27379822426587841</c:v>
                </c:pt>
                <c:pt idx="72">
                  <c:v>0.27301783417240139</c:v>
                </c:pt>
                <c:pt idx="73">
                  <c:v>0.27135415905407534</c:v>
                </c:pt>
                <c:pt idx="74">
                  <c:v>0.2698293839586044</c:v>
                </c:pt>
                <c:pt idx="75">
                  <c:v>0.26838073884619584</c:v>
                </c:pt>
                <c:pt idx="76">
                  <c:v>0.26804468659933345</c:v>
                </c:pt>
                <c:pt idx="77">
                  <c:v>0.26428236809448941</c:v>
                </c:pt>
                <c:pt idx="78">
                  <c:v>0.26244292693862936</c:v>
                </c:pt>
                <c:pt idx="79">
                  <c:v>0.26099674453714428</c:v>
                </c:pt>
                <c:pt idx="80">
                  <c:v>0.25846437495838048</c:v>
                </c:pt>
                <c:pt idx="81">
                  <c:v>0.25778714419597126</c:v>
                </c:pt>
                <c:pt idx="82">
                  <c:v>0.25440173340979483</c:v>
                </c:pt>
                <c:pt idx="83">
                  <c:v>0.25330356074498306</c:v>
                </c:pt>
                <c:pt idx="84">
                  <c:v>0.25302683707603929</c:v>
                </c:pt>
                <c:pt idx="85">
                  <c:v>0.2516466844718197</c:v>
                </c:pt>
                <c:pt idx="86">
                  <c:v>0.25163671775711427</c:v>
                </c:pt>
                <c:pt idx="87">
                  <c:v>0.25066427790473134</c:v>
                </c:pt>
                <c:pt idx="88">
                  <c:v>0.24935782470285184</c:v>
                </c:pt>
                <c:pt idx="89">
                  <c:v>0.24892759595697372</c:v>
                </c:pt>
                <c:pt idx="90">
                  <c:v>0.24819349631176693</c:v>
                </c:pt>
                <c:pt idx="91">
                  <c:v>0.24691227314474701</c:v>
                </c:pt>
                <c:pt idx="92">
                  <c:v>0.24578217982101874</c:v>
                </c:pt>
                <c:pt idx="93">
                  <c:v>0.24169501792500842</c:v>
                </c:pt>
                <c:pt idx="94">
                  <c:v>0.23973847635728299</c:v>
                </c:pt>
                <c:pt idx="95">
                  <c:v>0.23874478186642029</c:v>
                </c:pt>
                <c:pt idx="96">
                  <c:v>0.23604706745546475</c:v>
                </c:pt>
                <c:pt idx="97">
                  <c:v>0.23508394296069021</c:v>
                </c:pt>
                <c:pt idx="98">
                  <c:v>0.23495517667627072</c:v>
                </c:pt>
                <c:pt idx="99">
                  <c:v>0.23459825794409789</c:v>
                </c:pt>
                <c:pt idx="100">
                  <c:v>0.23383939612488833</c:v>
                </c:pt>
                <c:pt idx="101">
                  <c:v>0.23378906928030319</c:v>
                </c:pt>
                <c:pt idx="102">
                  <c:v>0.22985306162127359</c:v>
                </c:pt>
                <c:pt idx="103">
                  <c:v>0.22880458997750971</c:v>
                </c:pt>
                <c:pt idx="104">
                  <c:v>0.22830777017149997</c:v>
                </c:pt>
                <c:pt idx="105">
                  <c:v>0.22586023148019499</c:v>
                </c:pt>
                <c:pt idx="106">
                  <c:v>0.22566821161597689</c:v>
                </c:pt>
                <c:pt idx="107">
                  <c:v>0.22428600620480302</c:v>
                </c:pt>
                <c:pt idx="108">
                  <c:v>0.22218300072359531</c:v>
                </c:pt>
                <c:pt idx="109">
                  <c:v>0.21892597868670899</c:v>
                </c:pt>
                <c:pt idx="110">
                  <c:v>0.21872017385918829</c:v>
                </c:pt>
                <c:pt idx="111">
                  <c:v>0.21868954228259554</c:v>
                </c:pt>
                <c:pt idx="112">
                  <c:v>0.21792486753321805</c:v>
                </c:pt>
                <c:pt idx="113">
                  <c:v>0.21731747267051141</c:v>
                </c:pt>
                <c:pt idx="114">
                  <c:v>0.21658143831988771</c:v>
                </c:pt>
                <c:pt idx="115">
                  <c:v>0.21603135742319576</c:v>
                </c:pt>
                <c:pt idx="116">
                  <c:v>0.21276603887818998</c:v>
                </c:pt>
                <c:pt idx="117">
                  <c:v>0.2122791113414163</c:v>
                </c:pt>
                <c:pt idx="118">
                  <c:v>0.21003336008466264</c:v>
                </c:pt>
                <c:pt idx="119">
                  <c:v>0.20848906172349771</c:v>
                </c:pt>
                <c:pt idx="120">
                  <c:v>0.20668334372503869</c:v>
                </c:pt>
                <c:pt idx="121">
                  <c:v>0.20437734343959929</c:v>
                </c:pt>
                <c:pt idx="122">
                  <c:v>0.20340709009245353</c:v>
                </c:pt>
                <c:pt idx="123">
                  <c:v>0.2033761844531832</c:v>
                </c:pt>
                <c:pt idx="124">
                  <c:v>0.2019506497468809</c:v>
                </c:pt>
                <c:pt idx="125">
                  <c:v>0.19941070255803309</c:v>
                </c:pt>
                <c:pt idx="126">
                  <c:v>0.19849309336858381</c:v>
                </c:pt>
                <c:pt idx="127">
                  <c:v>0.19757333762874671</c:v>
                </c:pt>
                <c:pt idx="128">
                  <c:v>0.19687937596242699</c:v>
                </c:pt>
                <c:pt idx="129">
                  <c:v>0.19596400350644774</c:v>
                </c:pt>
                <c:pt idx="130">
                  <c:v>0.19496522378771494</c:v>
                </c:pt>
                <c:pt idx="131">
                  <c:v>0.1946903352508404</c:v>
                </c:pt>
                <c:pt idx="132">
                  <c:v>0.19446787447785571</c:v>
                </c:pt>
                <c:pt idx="133">
                  <c:v>0.19302470615252196</c:v>
                </c:pt>
                <c:pt idx="134">
                  <c:v>0.19235973690772781</c:v>
                </c:pt>
                <c:pt idx="135">
                  <c:v>0.19191289150640847</c:v>
                </c:pt>
                <c:pt idx="136">
                  <c:v>0.19184200080572358</c:v>
                </c:pt>
                <c:pt idx="137">
                  <c:v>0.19181017764938993</c:v>
                </c:pt>
                <c:pt idx="138">
                  <c:v>0.18922398002241894</c:v>
                </c:pt>
                <c:pt idx="139">
                  <c:v>0.18769905991860752</c:v>
                </c:pt>
                <c:pt idx="140">
                  <c:v>0.18758034862234882</c:v>
                </c:pt>
                <c:pt idx="141">
                  <c:v>0.18528137570660214</c:v>
                </c:pt>
                <c:pt idx="142">
                  <c:v>0.18402033435057405</c:v>
                </c:pt>
                <c:pt idx="143">
                  <c:v>0.18267899188913242</c:v>
                </c:pt>
                <c:pt idx="144">
                  <c:v>0.18196714086042878</c:v>
                </c:pt>
                <c:pt idx="145">
                  <c:v>0.18147540148487487</c:v>
                </c:pt>
                <c:pt idx="146">
                  <c:v>0.18045762008554297</c:v>
                </c:pt>
                <c:pt idx="147">
                  <c:v>0.18034848764666581</c:v>
                </c:pt>
                <c:pt idx="148">
                  <c:v>0.17887368637416926</c:v>
                </c:pt>
                <c:pt idx="149">
                  <c:v>0.17804263315044783</c:v>
                </c:pt>
                <c:pt idx="150">
                  <c:v>0.17649308855310386</c:v>
                </c:pt>
                <c:pt idx="151">
                  <c:v>0.17643913220194263</c:v>
                </c:pt>
                <c:pt idx="152">
                  <c:v>0.17519451034429714</c:v>
                </c:pt>
                <c:pt idx="153">
                  <c:v>0.17508271739507469</c:v>
                </c:pt>
                <c:pt idx="154">
                  <c:v>0.17315108915155658</c:v>
                </c:pt>
                <c:pt idx="155">
                  <c:v>0.17059994399524875</c:v>
                </c:pt>
                <c:pt idx="156">
                  <c:v>0.17008311493248388</c:v>
                </c:pt>
                <c:pt idx="157">
                  <c:v>0.16921058046239365</c:v>
                </c:pt>
                <c:pt idx="158">
                  <c:v>0.16868307395640497</c:v>
                </c:pt>
                <c:pt idx="159">
                  <c:v>0.16746618497190127</c:v>
                </c:pt>
                <c:pt idx="160">
                  <c:v>0.16586911727624459</c:v>
                </c:pt>
                <c:pt idx="161">
                  <c:v>0.1649970112317089</c:v>
                </c:pt>
                <c:pt idx="162">
                  <c:v>0.16378490733408832</c:v>
                </c:pt>
                <c:pt idx="163">
                  <c:v>0.16292497820893051</c:v>
                </c:pt>
                <c:pt idx="164">
                  <c:v>0.16289099124657572</c:v>
                </c:pt>
                <c:pt idx="165">
                  <c:v>0.16213284396757097</c:v>
                </c:pt>
                <c:pt idx="166">
                  <c:v>0.15942825521075241</c:v>
                </c:pt>
                <c:pt idx="167">
                  <c:v>0.15774612734020102</c:v>
                </c:pt>
                <c:pt idx="168">
                  <c:v>0.15762422089085654</c:v>
                </c:pt>
                <c:pt idx="169">
                  <c:v>0.15744818535913155</c:v>
                </c:pt>
                <c:pt idx="170">
                  <c:v>0.15669292292495368</c:v>
                </c:pt>
                <c:pt idx="171">
                  <c:v>0.15117844281256862</c:v>
                </c:pt>
                <c:pt idx="172">
                  <c:v>0.15033816055946844</c:v>
                </c:pt>
                <c:pt idx="173">
                  <c:v>0.14970378038428919</c:v>
                </c:pt>
                <c:pt idx="174">
                  <c:v>0.1494107993665045</c:v>
                </c:pt>
                <c:pt idx="175">
                  <c:v>0.14875600600738198</c:v>
                </c:pt>
                <c:pt idx="176">
                  <c:v>0.14827458327728213</c:v>
                </c:pt>
                <c:pt idx="177">
                  <c:v>0.1450453357538467</c:v>
                </c:pt>
                <c:pt idx="178">
                  <c:v>0.145022313221083</c:v>
                </c:pt>
                <c:pt idx="179">
                  <c:v>0.14377671087808788</c:v>
                </c:pt>
                <c:pt idx="180">
                  <c:v>0.14294227460342743</c:v>
                </c:pt>
                <c:pt idx="181">
                  <c:v>0.1424878369141592</c:v>
                </c:pt>
                <c:pt idx="182">
                  <c:v>0.14206663813840092</c:v>
                </c:pt>
                <c:pt idx="183">
                  <c:v>0.14194703325914215</c:v>
                </c:pt>
                <c:pt idx="184">
                  <c:v>0.14061361392392732</c:v>
                </c:pt>
                <c:pt idx="185">
                  <c:v>0.14031958422408969</c:v>
                </c:pt>
                <c:pt idx="186">
                  <c:v>0.13944014579243477</c:v>
                </c:pt>
                <c:pt idx="187">
                  <c:v>0.13652361080824441</c:v>
                </c:pt>
                <c:pt idx="188">
                  <c:v>0.12718298818831941</c:v>
                </c:pt>
                <c:pt idx="189">
                  <c:v>0.12631260994673518</c:v>
                </c:pt>
                <c:pt idx="190">
                  <c:v>0.12412441287216004</c:v>
                </c:pt>
                <c:pt idx="191">
                  <c:v>0.12283407983229286</c:v>
                </c:pt>
                <c:pt idx="192">
                  <c:v>0.12222097588565656</c:v>
                </c:pt>
                <c:pt idx="193">
                  <c:v>0.12126048002597568</c:v>
                </c:pt>
                <c:pt idx="194">
                  <c:v>0.120371066167641</c:v>
                </c:pt>
                <c:pt idx="195">
                  <c:v>0.12027654973369746</c:v>
                </c:pt>
                <c:pt idx="196">
                  <c:v>0.11990140636846078</c:v>
                </c:pt>
                <c:pt idx="197">
                  <c:v>0.11885554584259166</c:v>
                </c:pt>
                <c:pt idx="198">
                  <c:v>0.11679629224962607</c:v>
                </c:pt>
                <c:pt idx="199">
                  <c:v>0.11558794171225646</c:v>
                </c:pt>
                <c:pt idx="200">
                  <c:v>0.11035512378882001</c:v>
                </c:pt>
                <c:pt idx="201">
                  <c:v>0.10944943044102597</c:v>
                </c:pt>
                <c:pt idx="202">
                  <c:v>0.10715858001826775</c:v>
                </c:pt>
                <c:pt idx="203">
                  <c:v>0.10586804996604479</c:v>
                </c:pt>
                <c:pt idx="204">
                  <c:v>0.10513215790105573</c:v>
                </c:pt>
                <c:pt idx="205">
                  <c:v>0.1021247780746611</c:v>
                </c:pt>
                <c:pt idx="206">
                  <c:v>0.10202859666264875</c:v>
                </c:pt>
                <c:pt idx="207">
                  <c:v>0.10168544683408144</c:v>
                </c:pt>
                <c:pt idx="208">
                  <c:v>0.10116135879895119</c:v>
                </c:pt>
                <c:pt idx="209">
                  <c:v>9.6663672092598865E-2</c:v>
                </c:pt>
                <c:pt idx="210">
                  <c:v>9.6561668735010223E-2</c:v>
                </c:pt>
                <c:pt idx="211">
                  <c:v>9.1217602560352773E-2</c:v>
                </c:pt>
                <c:pt idx="212">
                  <c:v>9.1157815890584526E-2</c:v>
                </c:pt>
                <c:pt idx="213">
                  <c:v>9.0462098664733426E-2</c:v>
                </c:pt>
                <c:pt idx="214">
                  <c:v>9.0033193303240208E-2</c:v>
                </c:pt>
                <c:pt idx="215">
                  <c:v>8.9856388008392282E-2</c:v>
                </c:pt>
                <c:pt idx="216">
                  <c:v>8.6209333234089247E-2</c:v>
                </c:pt>
                <c:pt idx="217">
                  <c:v>8.0298496246778664E-2</c:v>
                </c:pt>
                <c:pt idx="218">
                  <c:v>7.9861767804012385E-2</c:v>
                </c:pt>
                <c:pt idx="219">
                  <c:v>6.8345867597686322E-2</c:v>
                </c:pt>
                <c:pt idx="220">
                  <c:v>6.6898354238860536E-2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2811392"/>
        <c:axId val="112821376"/>
      </c:lineChart>
      <c:catAx>
        <c:axId val="112917888"/>
        <c:scaling>
          <c:orientation val="minMax"/>
        </c:scaling>
        <c:delete val="1"/>
        <c:axPos val="b"/>
        <c:title>
          <c:tx>
            <c:rich>
              <a:bodyPr/>
              <a:lstStyle/>
              <a:p>
                <a:pPr>
                  <a:defRPr sz="1200"/>
                </a:pPr>
                <a:r>
                  <a:rPr lang="en-US" sz="1200"/>
                  <a:t>Interviewer</a:t>
                </a:r>
              </a:p>
            </c:rich>
          </c:tx>
          <c:layout>
            <c:manualLayout>
              <c:xMode val="edge"/>
              <c:yMode val="edge"/>
              <c:x val="0.47100263880204757"/>
              <c:y val="0.92793677713362743"/>
            </c:manualLayout>
          </c:layout>
          <c:overlay val="0"/>
        </c:title>
        <c:numFmt formatCode="General" sourceLinked="1"/>
        <c:majorTickMark val="out"/>
        <c:minorTickMark val="none"/>
        <c:tickLblPos val="none"/>
        <c:crossAx val="112809472"/>
        <c:crosses val="autoZero"/>
        <c:auto val="1"/>
        <c:lblAlgn val="ctr"/>
        <c:lblOffset val="100"/>
        <c:noMultiLvlLbl val="0"/>
      </c:catAx>
      <c:valAx>
        <c:axId val="112809472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 sz="1200"/>
                </a:pPr>
                <a:r>
                  <a:rPr lang="en-US" sz="1200"/>
                  <a:t>Bars: Number of Q Pairs in Top 10%</a:t>
                </a:r>
              </a:p>
            </c:rich>
          </c:tx>
          <c:layout>
            <c:manualLayout>
              <c:xMode val="edge"/>
              <c:yMode val="edge"/>
              <c:x val="6.8640504728295235E-2"/>
              <c:y val="0.34185803697614725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/>
            </a:pPr>
            <a:endParaRPr lang="en-US"/>
          </a:p>
        </c:txPr>
        <c:crossAx val="112917888"/>
        <c:crosses val="autoZero"/>
        <c:crossBetween val="between"/>
      </c:valAx>
      <c:catAx>
        <c:axId val="11281139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112821376"/>
        <c:crosses val="autoZero"/>
        <c:auto val="1"/>
        <c:lblAlgn val="ctr"/>
        <c:lblOffset val="100"/>
        <c:noMultiLvlLbl val="0"/>
      </c:catAx>
      <c:valAx>
        <c:axId val="112821376"/>
        <c:scaling>
          <c:orientation val="minMax"/>
        </c:scaling>
        <c:delete val="0"/>
        <c:axPos val="r"/>
        <c:title>
          <c:tx>
            <c:rich>
              <a:bodyPr rot="5400000" vert="horz"/>
              <a:lstStyle/>
              <a:p>
                <a:pPr>
                  <a:defRPr sz="1200"/>
                </a:pPr>
                <a:r>
                  <a:rPr lang="en-US" sz="1200"/>
                  <a:t>Points: Average</a:t>
                </a:r>
                <a:r>
                  <a:rPr lang="en-US" sz="1200" baseline="0"/>
                  <a:t> Pct Deviation for All Q Pairs</a:t>
                </a:r>
                <a:endParaRPr lang="en-US" sz="1200"/>
              </a:p>
            </c:rich>
          </c:tx>
          <c:layout/>
          <c:overlay val="0"/>
        </c:title>
        <c:numFmt formatCode="0%" sourceLinked="1"/>
        <c:majorTickMark val="out"/>
        <c:minorTickMark val="none"/>
        <c:tickLblPos val="nextTo"/>
        <c:crossAx val="112811392"/>
        <c:crosses val="max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/>
              <a:t>Correlation Analysis by Supervisor </a:t>
            </a:r>
            <a:r>
              <a:rPr lang="en-US" dirty="0" smtClean="0"/>
              <a:t>Survey B</a:t>
            </a:r>
            <a:endParaRPr lang="en-US" dirty="0"/>
          </a:p>
        </c:rich>
      </c:tx>
      <c:layout>
        <c:manualLayout>
          <c:xMode val="edge"/>
          <c:yMode val="edge"/>
          <c:x val="0.28545832580644032"/>
          <c:y val="3.2767673271610287E-2"/>
        </c:manualLayout>
      </c:layout>
      <c:overlay val="1"/>
    </c:title>
    <c:autoTitleDeleted val="0"/>
    <c:plotArea>
      <c:layout>
        <c:manualLayout>
          <c:layoutTarget val="inner"/>
          <c:xMode val="edge"/>
          <c:yMode val="edge"/>
          <c:x val="0.14693892193371522"/>
          <c:y val="0.19433740013267575"/>
          <c:w val="0.73632142136079171"/>
          <c:h val="0.6644365608145135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'2009pct'!$D$1</c:f>
              <c:strCache>
                <c:ptCount val="1"/>
                <c:pt idx="0">
                  <c:v>Top10%</c:v>
                </c:pt>
              </c:strCache>
            </c:strRef>
          </c:tx>
          <c:invertIfNegative val="0"/>
          <c:cat>
            <c:numRef>
              <c:f>'2009pct'!$A$2:$A$24</c:f>
              <c:numCache>
                <c:formatCode>General</c:formatCode>
                <c:ptCount val="23"/>
                <c:pt idx="0">
                  <c:v>50</c:v>
                </c:pt>
                <c:pt idx="1">
                  <c:v>32</c:v>
                </c:pt>
                <c:pt idx="2">
                  <c:v>6</c:v>
                </c:pt>
                <c:pt idx="3">
                  <c:v>46</c:v>
                </c:pt>
                <c:pt idx="4">
                  <c:v>44</c:v>
                </c:pt>
                <c:pt idx="5">
                  <c:v>47</c:v>
                </c:pt>
                <c:pt idx="6">
                  <c:v>43</c:v>
                </c:pt>
                <c:pt idx="7">
                  <c:v>17</c:v>
                </c:pt>
                <c:pt idx="8">
                  <c:v>29</c:v>
                </c:pt>
                <c:pt idx="9">
                  <c:v>58</c:v>
                </c:pt>
                <c:pt idx="10">
                  <c:v>16</c:v>
                </c:pt>
                <c:pt idx="11">
                  <c:v>84</c:v>
                </c:pt>
                <c:pt idx="12">
                  <c:v>77</c:v>
                </c:pt>
                <c:pt idx="13">
                  <c:v>53</c:v>
                </c:pt>
                <c:pt idx="14">
                  <c:v>94</c:v>
                </c:pt>
                <c:pt idx="15">
                  <c:v>88</c:v>
                </c:pt>
                <c:pt idx="16">
                  <c:v>93</c:v>
                </c:pt>
                <c:pt idx="17">
                  <c:v>36</c:v>
                </c:pt>
                <c:pt idx="18">
                  <c:v>91</c:v>
                </c:pt>
                <c:pt idx="19">
                  <c:v>80</c:v>
                </c:pt>
                <c:pt idx="20">
                  <c:v>63</c:v>
                </c:pt>
                <c:pt idx="21">
                  <c:v>25</c:v>
                </c:pt>
                <c:pt idx="22">
                  <c:v>23</c:v>
                </c:pt>
              </c:numCache>
            </c:numRef>
          </c:cat>
          <c:val>
            <c:numRef>
              <c:f>'2009pct'!$D$2:$D$24</c:f>
              <c:numCache>
                <c:formatCode>General</c:formatCode>
                <c:ptCount val="23"/>
                <c:pt idx="0">
                  <c:v>4</c:v>
                </c:pt>
                <c:pt idx="1">
                  <c:v>5</c:v>
                </c:pt>
                <c:pt idx="2">
                  <c:v>4</c:v>
                </c:pt>
                <c:pt idx="3">
                  <c:v>5</c:v>
                </c:pt>
                <c:pt idx="4">
                  <c:v>3</c:v>
                </c:pt>
                <c:pt idx="5">
                  <c:v>1</c:v>
                </c:pt>
                <c:pt idx="6">
                  <c:v>3</c:v>
                </c:pt>
                <c:pt idx="7">
                  <c:v>4</c:v>
                </c:pt>
                <c:pt idx="8">
                  <c:v>1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56089344"/>
        <c:axId val="112501888"/>
      </c:barChart>
      <c:lineChart>
        <c:grouping val="standard"/>
        <c:varyColors val="0"/>
        <c:ser>
          <c:idx val="1"/>
          <c:order val="1"/>
          <c:tx>
            <c:strRef>
              <c:f>'2009pct'!$C$1</c:f>
              <c:strCache>
                <c:ptCount val="1"/>
                <c:pt idx="0">
                  <c:v>Average</c:v>
                </c:pt>
              </c:strCache>
            </c:strRef>
          </c:tx>
          <c:spPr>
            <a:ln w="28575">
              <a:noFill/>
            </a:ln>
          </c:spPr>
          <c:cat>
            <c:numRef>
              <c:f>'2009pct'!$A$2:$A$24</c:f>
              <c:numCache>
                <c:formatCode>General</c:formatCode>
                <c:ptCount val="23"/>
                <c:pt idx="0">
                  <c:v>50</c:v>
                </c:pt>
                <c:pt idx="1">
                  <c:v>32</c:v>
                </c:pt>
                <c:pt idx="2">
                  <c:v>6</c:v>
                </c:pt>
                <c:pt idx="3">
                  <c:v>46</c:v>
                </c:pt>
                <c:pt idx="4">
                  <c:v>44</c:v>
                </c:pt>
                <c:pt idx="5">
                  <c:v>47</c:v>
                </c:pt>
                <c:pt idx="6">
                  <c:v>43</c:v>
                </c:pt>
                <c:pt idx="7">
                  <c:v>17</c:v>
                </c:pt>
                <c:pt idx="8">
                  <c:v>29</c:v>
                </c:pt>
                <c:pt idx="9">
                  <c:v>58</c:v>
                </c:pt>
                <c:pt idx="10">
                  <c:v>16</c:v>
                </c:pt>
                <c:pt idx="11">
                  <c:v>84</c:v>
                </c:pt>
                <c:pt idx="12">
                  <c:v>77</c:v>
                </c:pt>
                <c:pt idx="13">
                  <c:v>53</c:v>
                </c:pt>
                <c:pt idx="14">
                  <c:v>94</c:v>
                </c:pt>
                <c:pt idx="15">
                  <c:v>88</c:v>
                </c:pt>
                <c:pt idx="16">
                  <c:v>93</c:v>
                </c:pt>
                <c:pt idx="17">
                  <c:v>36</c:v>
                </c:pt>
                <c:pt idx="18">
                  <c:v>91</c:v>
                </c:pt>
                <c:pt idx="19">
                  <c:v>80</c:v>
                </c:pt>
                <c:pt idx="20">
                  <c:v>63</c:v>
                </c:pt>
                <c:pt idx="21">
                  <c:v>25</c:v>
                </c:pt>
                <c:pt idx="22">
                  <c:v>23</c:v>
                </c:pt>
              </c:numCache>
            </c:numRef>
          </c:cat>
          <c:val>
            <c:numRef>
              <c:f>'2009pct'!$C$2:$C$24</c:f>
              <c:numCache>
                <c:formatCode>0%</c:formatCode>
                <c:ptCount val="23"/>
                <c:pt idx="0">
                  <c:v>0.65297843094147101</c:v>
                </c:pt>
                <c:pt idx="1">
                  <c:v>0.57128387442083373</c:v>
                </c:pt>
                <c:pt idx="2">
                  <c:v>0.5603645578597255</c:v>
                </c:pt>
                <c:pt idx="3">
                  <c:v>0.55350327093514373</c:v>
                </c:pt>
                <c:pt idx="4">
                  <c:v>0.44680314262670451</c:v>
                </c:pt>
                <c:pt idx="5">
                  <c:v>0.41896232070895878</c:v>
                </c:pt>
                <c:pt idx="6">
                  <c:v>0.4107292166727558</c:v>
                </c:pt>
                <c:pt idx="7">
                  <c:v>0.37049575598141254</c:v>
                </c:pt>
                <c:pt idx="8">
                  <c:v>0.36627953663424345</c:v>
                </c:pt>
                <c:pt idx="9">
                  <c:v>0.32604615650396257</c:v>
                </c:pt>
                <c:pt idx="10">
                  <c:v>0.32300519780060072</c:v>
                </c:pt>
                <c:pt idx="11">
                  <c:v>0.30802420686959436</c:v>
                </c:pt>
                <c:pt idx="12">
                  <c:v>0.23997090133363658</c:v>
                </c:pt>
                <c:pt idx="13">
                  <c:v>0.22098676283868066</c:v>
                </c:pt>
                <c:pt idx="14">
                  <c:v>0.21870156909071439</c:v>
                </c:pt>
                <c:pt idx="15">
                  <c:v>0.19056767309575617</c:v>
                </c:pt>
                <c:pt idx="16">
                  <c:v>0.17176105106663681</c:v>
                </c:pt>
                <c:pt idx="17">
                  <c:v>0.17097376300259695</c:v>
                </c:pt>
                <c:pt idx="18">
                  <c:v>0.16921648878374343</c:v>
                </c:pt>
                <c:pt idx="19">
                  <c:v>0.14144944091893585</c:v>
                </c:pt>
                <c:pt idx="20">
                  <c:v>9.8341272327059304E-2</c:v>
                </c:pt>
                <c:pt idx="21">
                  <c:v>9.8221635055686513E-2</c:v>
                </c:pt>
                <c:pt idx="22">
                  <c:v>9.5103139788681526E-2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2503808"/>
        <c:axId val="112521984"/>
      </c:lineChart>
      <c:catAx>
        <c:axId val="156089344"/>
        <c:scaling>
          <c:orientation val="minMax"/>
        </c:scaling>
        <c:delete val="1"/>
        <c:axPos val="b"/>
        <c:title>
          <c:tx>
            <c:rich>
              <a:bodyPr/>
              <a:lstStyle/>
              <a:p>
                <a:pPr>
                  <a:defRPr sz="1200"/>
                </a:pPr>
                <a:r>
                  <a:rPr lang="en-US" sz="1200"/>
                  <a:t>Supervisor</a:t>
                </a:r>
              </a:p>
            </c:rich>
          </c:tx>
          <c:layout>
            <c:manualLayout>
              <c:xMode val="edge"/>
              <c:yMode val="edge"/>
              <c:x val="0.47100258216710772"/>
              <c:y val="0.92793677713362743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11250188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2501888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 sz="1200"/>
                </a:pPr>
                <a:r>
                  <a:rPr lang="en-US" sz="1200"/>
                  <a:t>Bars: Number of Q Pairs in Top 10%</a:t>
                </a:r>
              </a:p>
            </c:rich>
          </c:tx>
          <c:layout>
            <c:manualLayout>
              <c:xMode val="edge"/>
              <c:yMode val="edge"/>
              <c:x val="6.8640448284045461E-2"/>
              <c:y val="0.34185803697614725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/>
            </a:pPr>
            <a:endParaRPr lang="en-US"/>
          </a:p>
        </c:txPr>
        <c:crossAx val="156089344"/>
        <c:crosses val="autoZero"/>
        <c:crossBetween val="between"/>
      </c:valAx>
      <c:catAx>
        <c:axId val="11250380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112521984"/>
        <c:crosses val="autoZero"/>
        <c:auto val="1"/>
        <c:lblAlgn val="ctr"/>
        <c:lblOffset val="100"/>
        <c:noMultiLvlLbl val="0"/>
      </c:catAx>
      <c:valAx>
        <c:axId val="112521984"/>
        <c:scaling>
          <c:orientation val="minMax"/>
        </c:scaling>
        <c:delete val="0"/>
        <c:axPos val="r"/>
        <c:title>
          <c:tx>
            <c:rich>
              <a:bodyPr rot="5400000" vert="horz"/>
              <a:lstStyle/>
              <a:p>
                <a:pPr>
                  <a:defRPr sz="1200"/>
                </a:pPr>
                <a:r>
                  <a:rPr lang="en-US" sz="1200"/>
                  <a:t>Points: Average Pct Deviation for All Q Pairs</a:t>
                </a:r>
              </a:p>
            </c:rich>
          </c:tx>
          <c:layout>
            <c:manualLayout>
              <c:xMode val="edge"/>
              <c:yMode val="edge"/>
              <c:x val="0.94455743639332546"/>
              <c:y val="0.3032810129503043"/>
            </c:manualLayout>
          </c:layout>
          <c:overlay val="0"/>
        </c:title>
        <c:numFmt formatCode="0%" sourceLinked="1"/>
        <c:majorTickMark val="out"/>
        <c:minorTickMark val="none"/>
        <c:tickLblPos val="nextTo"/>
        <c:crossAx val="112503808"/>
        <c:crosses val="max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chemeClr val="tx1"/>
                </a:solidFill>
                <a:ea typeface="굴림" charset="-127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chemeClr val="tx1"/>
                </a:solidFill>
                <a:ea typeface="굴림" charset="-127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chemeClr val="tx1"/>
                </a:solidFill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OPN Project</a:t>
            </a:r>
            <a:endParaRPr lang="ko-KR" alt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chemeClr val="tx1"/>
                </a:solidFill>
                <a:ea typeface="굴림" charset="-127"/>
              </a:defRPr>
            </a:lvl1pPr>
          </a:lstStyle>
          <a:p>
            <a:pPr>
              <a:defRPr/>
            </a:pPr>
            <a:fld id="{5081A8D5-EE6E-4F9E-A31A-80D8510430D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70060340"/>
      </p:ext>
    </p:extLst>
  </p:cSld>
  <p:clrMap bg1="lt1" tx1="dk1" bg2="lt2" tx2="dk2" accent1="accent1" accent2="accent2" accent3="accent3" accent4="accent4" accent5="accent5" accent6="accent6" hlink="hlink" folHlink="folHlink"/>
  <p:hf sldNum="0"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chemeClr val="tx1"/>
                </a:solidFill>
                <a:ea typeface="굴림" charset="-127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chemeClr val="tx1"/>
                </a:solidFill>
                <a:ea typeface="굴림" charset="-127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chemeClr val="tx1"/>
                </a:solidFill>
                <a:ea typeface="굴림" charset="-127"/>
              </a:defRPr>
            </a:lvl1pPr>
          </a:lstStyle>
          <a:p>
            <a:pPr>
              <a:defRPr/>
            </a:pPr>
            <a:fld id="{7983005B-C8BB-4077-AFBD-FB79B1AA0C6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97836393"/>
      </p:ext>
    </p:extLst>
  </p:cSld>
  <p:clrMap bg1="lt1" tx1="dk1" bg2="lt2" tx2="dk2" accent1="accent1" accent2="accent2" accent3="accent3" accent4="accent4" accent5="accent5" accent6="accent6" hlink="hlink" folHlink="folHlink"/>
  <p:hf sldNum="0"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E6B802-7869-44E6-8E86-8690D6CB40FA}" type="datetimeFigureOut">
              <a:rPr lang="en-US"/>
              <a:pPr>
                <a:defRPr/>
              </a:pPr>
              <a:t>11/30/2014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757EFE-AB27-492B-9421-F6A3366D46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C0AAA9-3FFA-4349-BCDD-250BCB14BEE3}" type="datetimeFigureOut">
              <a:rPr lang="en-US"/>
              <a:pPr>
                <a:defRPr/>
              </a:pPr>
              <a:t>11/30/2014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DFEFC7-7E8B-479C-A568-CA57AF136B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43C249-A1E5-4CAD-93E7-A18A9D3CC6EE}" type="datetimeFigureOut">
              <a:rPr lang="en-US"/>
              <a:pPr>
                <a:defRPr/>
              </a:pPr>
              <a:t>11/30/2014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5BF2C6-8ABF-41AF-B2F4-9CBDFE1A9D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3E83AB-5CF6-4921-8154-11A2E2E246DE}" type="datetimeFigureOut">
              <a:rPr lang="en-US"/>
              <a:pPr>
                <a:defRPr/>
              </a:pPr>
              <a:t>11/30/2014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6179ED-9B8A-42E9-B996-41DB39370D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B015D4-F235-4359-8292-83CD342E185B}" type="datetimeFigureOut">
              <a:rPr lang="en-US"/>
              <a:pPr>
                <a:defRPr/>
              </a:pPr>
              <a:t>11/30/2014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1535E0-63C8-4A1B-85D5-64F1AAF6BB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C2802B-219A-4526-979B-B4B5FC6D4A0C}" type="datetimeFigureOut">
              <a:rPr lang="en-US"/>
              <a:pPr>
                <a:defRPr/>
              </a:pPr>
              <a:t>11/30/2014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61319F-4232-4462-90BE-5419A1EC97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933757-F904-41FF-A4AF-1A746D5335B7}" type="datetimeFigureOut">
              <a:rPr lang="en-US"/>
              <a:pPr>
                <a:defRPr/>
              </a:pPr>
              <a:t>11/30/2014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F8A203-651C-4645-86D1-2EBD092305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B6674D-BAC0-471F-83A0-C10AE259D3F1}" type="datetimeFigureOut">
              <a:rPr lang="en-US"/>
              <a:pPr>
                <a:defRPr/>
              </a:pPr>
              <a:t>11/30/2014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064830-7F9F-4C29-8DD7-5496407B03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148B88-1EF8-4027-BCA8-C3177740E3D1}" type="datetimeFigureOut">
              <a:rPr lang="en-US"/>
              <a:pPr>
                <a:defRPr/>
              </a:pPr>
              <a:t>11/30/2014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B38EBB-00CF-48FE-AADD-DB649B2F88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AE2C23-4C96-4510-91A7-D5994080AA65}" type="datetimeFigureOut">
              <a:rPr lang="en-US"/>
              <a:pPr>
                <a:defRPr/>
              </a:pPr>
              <a:t>11/30/2014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ED4B2F-AE78-4D49-9EB9-7E69B0D35D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55D3A2-D386-4DC3-99A5-AAB6D65976B4}" type="datetimeFigureOut">
              <a:rPr lang="en-US"/>
              <a:pPr>
                <a:defRPr/>
              </a:pPr>
              <a:t>11/30/2014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DD02CD-2A10-4C18-A47F-F67C4EF626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E2B40E-3462-470C-8E62-BD2DBD75E4A2}" type="datetimeFigureOut">
              <a:rPr lang="en-US"/>
              <a:pPr>
                <a:defRPr/>
              </a:pPr>
              <a:t>11/30/2014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51A679-DE0C-4E37-B13F-6C6BFD573B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E18544-4E0C-499B-8FB7-766FB33F7ECB}" type="datetimeFigureOut">
              <a:rPr lang="en-US"/>
              <a:pPr>
                <a:defRPr/>
              </a:pPr>
              <a:t>11/30/2014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E08F43-1D9D-4A22-AA32-9F793DB8C4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C3BAA3-135F-438D-94F3-707648ABB3C1}" type="datetimeFigureOut">
              <a:rPr lang="en-US"/>
              <a:pPr>
                <a:defRPr/>
              </a:pPr>
              <a:t>11/30/2014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BECA7E-086D-4EE2-A8FD-EA50D7DBA8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3D6E02-0852-4F4A-8B0C-691D527571D2}" type="datetimeFigureOut">
              <a:rPr lang="en-US"/>
              <a:pPr>
                <a:defRPr/>
              </a:pPr>
              <a:t>11/30/2014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7FD15C-49CB-470D-ABA9-3361739C2A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D8C68A-4A43-4F87-A5F4-A5C05E69222D}" type="datetimeFigureOut">
              <a:rPr lang="en-US"/>
              <a:pPr>
                <a:defRPr/>
              </a:pPr>
              <a:t>11/30/2014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FC7AD6-CD1B-4670-9F5C-069451A906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3B22D0-2DDE-4E7C-9BCA-DF85019E2461}" type="datetimeFigureOut">
              <a:rPr lang="en-US"/>
              <a:pPr>
                <a:defRPr/>
              </a:pPr>
              <a:t>11/30/2014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D06F14-792A-4912-896C-35D888E481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C25ABE-C89C-41FD-A551-70CB8B2B4183}" type="datetimeFigureOut">
              <a:rPr lang="en-US"/>
              <a:pPr>
                <a:defRPr/>
              </a:pPr>
              <a:t>11/30/2014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FBE299-EC20-4B40-BA97-82C5D664B4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46CBAD-77CA-47BA-B287-1FB84C398328}" type="datetimeFigureOut">
              <a:rPr lang="en-US"/>
              <a:pPr>
                <a:defRPr/>
              </a:pPr>
              <a:t>11/30/2014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DEB29B-5884-459E-8861-20EB1B4182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E16C3D-756E-44C2-932F-558EB6CB9FCC}" type="datetimeFigureOut">
              <a:rPr lang="en-US"/>
              <a:pPr>
                <a:defRPr/>
              </a:pPr>
              <a:t>11/30/2014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B27837-9247-41AF-BB2D-C650A70416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318C90-6931-4246-A5FD-3DB34C0C8797}" type="datetimeFigureOut">
              <a:rPr lang="en-US"/>
              <a:pPr>
                <a:defRPr/>
              </a:pPr>
              <a:t>11/30/2014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B782F1-1F02-4562-A835-E5C7C099E5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65164B-F290-4132-9939-42F18AF6004A}" type="datetimeFigureOut">
              <a:rPr lang="en-US"/>
              <a:pPr>
                <a:defRPr/>
              </a:pPr>
              <a:t>11/30/2014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D4115F-7E53-4ABB-86B1-1FF8EBD807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4EFCA2-ECC4-4116-ADEF-436B90B417F9}" type="datetimeFigureOut">
              <a:rPr lang="en-US"/>
              <a:pPr>
                <a:defRPr/>
              </a:pPr>
              <a:t>11/30/2014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215F5E-4357-401D-89B7-EA258CE761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6B4E65-69D7-4122-A14C-F5AF6C300BBC}" type="datetimeFigureOut">
              <a:rPr lang="en-US"/>
              <a:pPr>
                <a:defRPr/>
              </a:pPr>
              <a:t>11/30/2014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44E3B5-5FB9-4669-82E8-587E859029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0D1413-2502-4C49-9063-7C7DB46E4DF0}" type="datetimeFigureOut">
              <a:rPr lang="en-US"/>
              <a:pPr>
                <a:defRPr/>
              </a:pPr>
              <a:t>11/30/2014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90EF3B-CD54-4F1D-A816-7FB7623611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2CE7C3-1FB6-4841-A2E5-06E770DD723D}" type="datetimeFigureOut">
              <a:rPr lang="en-US"/>
              <a:pPr>
                <a:defRPr/>
              </a:pPr>
              <a:t>11/30/2014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5D4973-2A67-46AB-A08E-D4BD6B8E5C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375DE4-82F7-456D-84A8-DEB3EF8D860D}" type="datetimeFigureOut">
              <a:rPr lang="en-US"/>
              <a:pPr>
                <a:defRPr/>
              </a:pPr>
              <a:t>11/30/2014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52BBE0-DE04-4517-8073-B574F51EA4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50D754-C328-479C-AF76-3BD3FC65AE51}" type="datetimeFigureOut">
              <a:rPr lang="en-US"/>
              <a:pPr>
                <a:defRPr/>
              </a:pPr>
              <a:t>11/30/2014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22CFF3-E306-40E6-B402-2A71A80F5B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9D55D4-AEA0-40D7-94F2-0DF4E8D2C076}" type="datetimeFigureOut">
              <a:rPr lang="en-US"/>
              <a:pPr>
                <a:defRPr/>
              </a:pPr>
              <a:t>11/30/2014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5E62B0-2929-4C6B-8A91-F6464DB63E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0507D3-3785-4CB8-907F-F9B2D1D4D5E1}" type="datetimeFigureOut">
              <a:rPr lang="en-US"/>
              <a:pPr>
                <a:defRPr/>
              </a:pPr>
              <a:t>11/30/2014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E1F43F-E86D-4E0F-B7F0-F11B3C0A3B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8AF808-2112-4AA1-A1F0-9D7BF4CAA057}" type="datetimeFigureOut">
              <a:rPr lang="en-US"/>
              <a:pPr>
                <a:defRPr/>
              </a:pPr>
              <a:t>11/30/2014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761682-0AD8-4506-9174-1297B4D34B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7CB17D-B73E-49BE-8AAD-355B53E26450}" type="datetimeFigureOut">
              <a:rPr lang="en-US"/>
              <a:pPr>
                <a:defRPr/>
              </a:pPr>
              <a:t>11/30/2014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49E1D2-BC75-439E-80F5-B25AB624F0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DE003B-9518-473A-A3AA-E7EEC552819E}" type="datetimeFigureOut">
              <a:rPr lang="en-US"/>
              <a:pPr>
                <a:defRPr/>
              </a:pPr>
              <a:t>11/30/2014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89873E-0B4B-461B-8AC3-D37424C04D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ABC5B5-0FDF-4658-B9AD-D1A2CC025A41}" type="datetimeFigureOut">
              <a:rPr lang="en-US"/>
              <a:pPr>
                <a:defRPr/>
              </a:pPr>
              <a:t>11/30/2014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DCA090-9EC0-4A5C-961E-E70AF12751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4965A44E-1277-45F3-A1D6-FCCCCCEE47DC}" type="datetimeFigureOut">
              <a:rPr lang="en-US"/>
              <a:pPr>
                <a:defRPr/>
              </a:pPr>
              <a:t>11/30/2014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68C211E2-0358-4A40-ABF2-67B2507F89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4" r:id="rId1"/>
    <p:sldLayoutId id="2147483905" r:id="rId2"/>
    <p:sldLayoutId id="2147483906" r:id="rId3"/>
    <p:sldLayoutId id="2147483907" r:id="rId4"/>
    <p:sldLayoutId id="2147483908" r:id="rId5"/>
    <p:sldLayoutId id="2147483909" r:id="rId6"/>
    <p:sldLayoutId id="2147483910" r:id="rId7"/>
    <p:sldLayoutId id="2147483911" r:id="rId8"/>
    <p:sldLayoutId id="2147483912" r:id="rId9"/>
    <p:sldLayoutId id="2147483913" r:id="rId10"/>
    <p:sldLayoutId id="214748391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ECB1DE3B-2F97-4F81-9315-2437F6AD4A00}" type="datetimeFigureOut">
              <a:rPr lang="en-US"/>
              <a:pPr>
                <a:defRPr/>
              </a:pPr>
              <a:t>11/30/2014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4826D06A-2882-4440-95DB-F19964D16D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5" r:id="rId1"/>
    <p:sldLayoutId id="2147483916" r:id="rId2"/>
    <p:sldLayoutId id="2147483917" r:id="rId3"/>
    <p:sldLayoutId id="2147483918" r:id="rId4"/>
    <p:sldLayoutId id="2147483919" r:id="rId5"/>
    <p:sldLayoutId id="2147483920" r:id="rId6"/>
    <p:sldLayoutId id="2147483921" r:id="rId7"/>
    <p:sldLayoutId id="2147483922" r:id="rId8"/>
    <p:sldLayoutId id="2147483923" r:id="rId9"/>
    <p:sldLayoutId id="2147483924" r:id="rId10"/>
    <p:sldLayoutId id="2147483925" r:id="rId11"/>
    <p:sldLayoutId id="2147483926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09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287F023B-A882-4B7E-BBFF-B43EC2E5744F}" type="datetimeFigureOut">
              <a:rPr lang="en-US"/>
              <a:pPr>
                <a:defRPr/>
              </a:pPr>
              <a:t>11/30/2014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CF668D14-63FE-4684-A32B-7FD6379504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7" r:id="rId1"/>
    <p:sldLayoutId id="2147483928" r:id="rId2"/>
    <p:sldLayoutId id="2147483929" r:id="rId3"/>
    <p:sldLayoutId id="2147483930" r:id="rId4"/>
    <p:sldLayoutId id="2147483931" r:id="rId5"/>
    <p:sldLayoutId id="2147483932" r:id="rId6"/>
    <p:sldLayoutId id="2147483933" r:id="rId7"/>
    <p:sldLayoutId id="2147483934" r:id="rId8"/>
    <p:sldLayoutId id="2147483935" r:id="rId9"/>
    <p:sldLayoutId id="2147483936" r:id="rId10"/>
    <p:sldLayoutId id="214748393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3" name="Rectangle 15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2136775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ko-KR" dirty="0" smtClean="0">
                <a:ea typeface="굴림" charset="-127"/>
              </a:rPr>
              <a:t>Detection Techniques Applied</a:t>
            </a:r>
            <a:br>
              <a:rPr lang="en-US" altLang="ko-KR" dirty="0" smtClean="0">
                <a:ea typeface="굴림" charset="-127"/>
              </a:rPr>
            </a:br>
            <a:r>
              <a:rPr lang="en-US" altLang="ko-KR" dirty="0" smtClean="0">
                <a:ea typeface="굴림" charset="-127"/>
              </a:rPr>
              <a:t/>
            </a:r>
            <a:br>
              <a:rPr lang="en-US" altLang="ko-KR" dirty="0" smtClean="0">
                <a:ea typeface="굴림" charset="-127"/>
              </a:rPr>
            </a:br>
            <a:endParaRPr lang="en-US" altLang="ko-KR" dirty="0" smtClean="0">
              <a:ea typeface="굴림" charset="-127"/>
            </a:endParaRP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endParaRPr lang="en-US" dirty="0" smtClean="0"/>
          </a:p>
          <a:p>
            <a:pPr algn="r"/>
            <a:r>
              <a:rPr lang="en-US" dirty="0" smtClean="0"/>
              <a:t>Ali </a:t>
            </a:r>
            <a:r>
              <a:rPr lang="en-US" dirty="0" err="1" smtClean="0"/>
              <a:t>Mushtaq</a:t>
            </a:r>
            <a:endParaRPr lang="en-US" dirty="0" smtClean="0"/>
          </a:p>
          <a:p>
            <a:pPr algn="r"/>
            <a:r>
              <a:rPr lang="en-US" dirty="0" smtClean="0"/>
              <a:t>WSS – Dec 2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smtClean="0"/>
              <a:t>Top Duplicates Survey 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990600"/>
            <a:ext cx="7620000" cy="4830763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en-US" sz="2800" dirty="0" smtClean="0"/>
              <a:t>“Top Duplicates” : pairs of surveys sharing half or more of their responses in sequence</a:t>
            </a:r>
          </a:p>
          <a:p>
            <a:pPr>
              <a:spcBef>
                <a:spcPct val="0"/>
              </a:spcBef>
            </a:pPr>
            <a:r>
              <a:rPr lang="en-US" sz="2800" dirty="0" smtClean="0"/>
              <a:t>Top Duplicates Clustered by Supervisor:</a:t>
            </a:r>
          </a:p>
          <a:p>
            <a:pPr marL="0" indent="0">
              <a:spcBef>
                <a:spcPct val="0"/>
              </a:spcBef>
              <a:buNone/>
            </a:pPr>
            <a:endParaRPr lang="en-US" sz="2800" dirty="0"/>
          </a:p>
          <a:p>
            <a:pPr marL="0" indent="0">
              <a:spcBef>
                <a:spcPct val="0"/>
              </a:spcBef>
              <a:buNone/>
            </a:pPr>
            <a:endParaRPr lang="en-US" sz="2800" dirty="0" smtClean="0"/>
          </a:p>
          <a:p>
            <a:pPr marL="0" indent="0">
              <a:spcBef>
                <a:spcPct val="0"/>
              </a:spcBef>
              <a:buNone/>
            </a:pPr>
            <a:endParaRPr lang="en-US" sz="2800" dirty="0" smtClean="0"/>
          </a:p>
          <a:p>
            <a:pPr>
              <a:spcBef>
                <a:spcPct val="0"/>
              </a:spcBef>
            </a:pPr>
            <a:endParaRPr lang="en-US" sz="2800" dirty="0" smtClean="0"/>
          </a:p>
          <a:p>
            <a:pPr>
              <a:spcBef>
                <a:spcPct val="0"/>
              </a:spcBef>
            </a:pPr>
            <a:endParaRPr lang="en-US" sz="2800" dirty="0" smtClean="0"/>
          </a:p>
          <a:p>
            <a:pPr>
              <a:spcBef>
                <a:spcPct val="0"/>
              </a:spcBef>
            </a:pPr>
            <a:endParaRPr lang="en-US" sz="2800" dirty="0" smtClean="0"/>
          </a:p>
          <a:p>
            <a:pPr>
              <a:spcBef>
                <a:spcPct val="0"/>
              </a:spcBef>
            </a:pPr>
            <a:endParaRPr lang="en-US" sz="2800" dirty="0" smtClean="0"/>
          </a:p>
          <a:p>
            <a:pPr>
              <a:spcBef>
                <a:spcPct val="0"/>
              </a:spcBef>
            </a:pPr>
            <a:endParaRPr lang="en-US" sz="2800" dirty="0" smtClean="0"/>
          </a:p>
          <a:p>
            <a:pPr>
              <a:spcBef>
                <a:spcPct val="0"/>
              </a:spcBef>
            </a:pPr>
            <a:r>
              <a:rPr lang="en-US" sz="2800" dirty="0" smtClean="0"/>
              <a:t>All other supervisors (15+) have no top duplicates</a:t>
            </a:r>
          </a:p>
          <a:p>
            <a:endParaRPr lang="en-US" dirty="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7B81125-3647-473B-9AF3-0D02A7E98F28}" type="slidenum">
              <a:rPr lang="ko-KR" altLang="en-US"/>
              <a:pPr/>
              <a:t>10</a:t>
            </a:fld>
            <a:endParaRPr lang="ko-KR" alt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3257022"/>
              </p:ext>
            </p:extLst>
          </p:nvPr>
        </p:nvGraphicFramePr>
        <p:xfrm>
          <a:off x="3276600" y="2362200"/>
          <a:ext cx="2743200" cy="3200400"/>
        </p:xfrm>
        <a:graphic>
          <a:graphicData uri="http://schemas.openxmlformats.org/drawingml/2006/table">
            <a:tbl>
              <a:tblPr/>
              <a:tblGrid>
                <a:gridCol w="1371600"/>
                <a:gridCol w="1371600"/>
              </a:tblGrid>
              <a:tr h="190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Supervisor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Duplicate Surveys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232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131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119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103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77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31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12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pPr marL="0" indent="0" algn="ctr">
              <a:buNone/>
            </a:pPr>
            <a:r>
              <a:rPr lang="en-US" sz="4000" b="1" i="1" dirty="0" smtClean="0"/>
              <a:t>Thank You!</a:t>
            </a:r>
            <a:endParaRPr lang="en-US" sz="4000" b="1" i="1" dirty="0"/>
          </a:p>
          <a:p>
            <a:pPr marL="0" indent="0" algn="ctr">
              <a:buNone/>
            </a:pPr>
            <a:r>
              <a:rPr lang="en-US" sz="4000" b="1" i="1" dirty="0" smtClean="0"/>
              <a:t>Questions?</a:t>
            </a:r>
            <a:endParaRPr lang="en-US" sz="4000" b="1" i="1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6D6A4D-7505-44F0-962A-9BF31D3F9037}" type="slidenum">
              <a:rPr lang="ko-KR" altLang="en-US" smtClean="0"/>
              <a:pPr>
                <a:defRPr/>
              </a:pPr>
              <a:t>11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157971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09310440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605173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42432884"/>
              </p:ext>
            </p:extLst>
          </p:nvPr>
        </p:nvGraphicFramePr>
        <p:xfrm>
          <a:off x="-8966" y="0"/>
          <a:ext cx="9152965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566904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44711131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067958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49238207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628076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9420059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0521525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 Duplicates Survey B</a:t>
            </a:r>
          </a:p>
        </p:txBody>
      </p:sp>
      <p:sp>
        <p:nvSpPr>
          <p:cNvPr id="40963" name="Content Placeholder 2"/>
          <p:cNvSpPr>
            <a:spLocks noGrp="1"/>
          </p:cNvSpPr>
          <p:nvPr>
            <p:ph idx="1"/>
          </p:nvPr>
        </p:nvSpPr>
        <p:spPr>
          <a:xfrm>
            <a:off x="1066800" y="1295400"/>
            <a:ext cx="7620000" cy="4525963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en-US" sz="2800" dirty="0" smtClean="0"/>
              <a:t>Top Duplicates Clustered by Supervisor:</a:t>
            </a:r>
          </a:p>
          <a:p>
            <a:pPr>
              <a:spcBef>
                <a:spcPct val="0"/>
              </a:spcBef>
            </a:pPr>
            <a:endParaRPr lang="en-US" sz="2800" dirty="0" smtClean="0"/>
          </a:p>
          <a:p>
            <a:pPr>
              <a:spcBef>
                <a:spcPct val="0"/>
              </a:spcBef>
            </a:pPr>
            <a:endParaRPr lang="en-US" sz="2800" dirty="0" smtClean="0"/>
          </a:p>
          <a:p>
            <a:pPr>
              <a:spcBef>
                <a:spcPct val="0"/>
              </a:spcBef>
            </a:pPr>
            <a:endParaRPr lang="en-US" sz="2800" dirty="0" smtClean="0"/>
          </a:p>
          <a:p>
            <a:pPr>
              <a:spcBef>
                <a:spcPct val="0"/>
              </a:spcBef>
            </a:pPr>
            <a:endParaRPr lang="en-US" sz="2800" dirty="0" smtClean="0"/>
          </a:p>
          <a:p>
            <a:pPr>
              <a:spcBef>
                <a:spcPct val="0"/>
              </a:spcBef>
            </a:pPr>
            <a:endParaRPr lang="en-US" sz="2800" dirty="0" smtClean="0"/>
          </a:p>
          <a:p>
            <a:pPr>
              <a:spcBef>
                <a:spcPct val="0"/>
              </a:spcBef>
            </a:pPr>
            <a:endParaRPr lang="en-US" sz="2800" dirty="0" smtClean="0"/>
          </a:p>
          <a:p>
            <a:pPr>
              <a:spcBef>
                <a:spcPct val="0"/>
              </a:spcBef>
            </a:pPr>
            <a:endParaRPr lang="en-US" sz="2800" dirty="0" smtClean="0"/>
          </a:p>
          <a:p>
            <a:pPr>
              <a:spcBef>
                <a:spcPct val="0"/>
              </a:spcBef>
            </a:pPr>
            <a:r>
              <a:rPr lang="en-US" sz="2800" dirty="0" smtClean="0"/>
              <a:t>All other supervisors (15+) have none of the top duplicates</a:t>
            </a:r>
          </a:p>
          <a:p>
            <a:endParaRPr lang="en-US" dirty="0" smtClean="0"/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BF2C72E-4A7F-43DC-8174-33AC3F6AE2E8}" type="slidenum">
              <a:rPr lang="ko-KR" altLang="en-US"/>
              <a:pPr/>
              <a:t>17</a:t>
            </a:fld>
            <a:endParaRPr lang="ko-KR" alt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5091386"/>
              </p:ext>
            </p:extLst>
          </p:nvPr>
        </p:nvGraphicFramePr>
        <p:xfrm>
          <a:off x="3276600" y="1905000"/>
          <a:ext cx="2743200" cy="2468880"/>
        </p:xfrm>
        <a:graphic>
          <a:graphicData uri="http://schemas.openxmlformats.org/drawingml/2006/table">
            <a:tbl>
              <a:tblPr/>
              <a:tblGrid>
                <a:gridCol w="1371600"/>
                <a:gridCol w="1371600"/>
              </a:tblGrid>
              <a:tr h="190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Supervisor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Duplicate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Surveys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48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33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31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6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1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594441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Survey Data Overview </a:t>
            </a:r>
          </a:p>
        </p:txBody>
      </p:sp>
      <p:sp>
        <p:nvSpPr>
          <p:cNvPr id="12291" name="Content Placeholder 6"/>
          <p:cNvSpPr>
            <a:spLocks noGrp="1"/>
          </p:cNvSpPr>
          <p:nvPr>
            <p:ph idx="1"/>
          </p:nvPr>
        </p:nvSpPr>
        <p:spPr>
          <a:xfrm>
            <a:off x="1066800" y="1524000"/>
            <a:ext cx="7848600" cy="4525963"/>
          </a:xfrm>
        </p:spPr>
        <p:txBody>
          <a:bodyPr/>
          <a:lstStyle/>
          <a:p>
            <a:pPr eaLnBrk="1" hangingPunct="1"/>
            <a:r>
              <a:rPr lang="en-US" dirty="0" smtClean="0"/>
              <a:t>PAPI</a:t>
            </a:r>
          </a:p>
          <a:p>
            <a:pPr eaLnBrk="1" hangingPunct="1"/>
            <a:r>
              <a:rPr lang="en-US" dirty="0" smtClean="0"/>
              <a:t>5,000</a:t>
            </a:r>
            <a:r>
              <a:rPr lang="en-US" dirty="0" smtClean="0"/>
              <a:t>+ completed responses</a:t>
            </a:r>
            <a:endParaRPr lang="en-US" sz="2800" dirty="0" smtClean="0"/>
          </a:p>
          <a:p>
            <a:pPr eaLnBrk="1" hangingPunct="1"/>
            <a:r>
              <a:rPr lang="en-US" dirty="0" smtClean="0"/>
              <a:t>~</a:t>
            </a:r>
            <a:r>
              <a:rPr lang="en-US" dirty="0" smtClean="0"/>
              <a:t>150 Interviewers: 10 to 50 interviews </a:t>
            </a:r>
            <a:r>
              <a:rPr lang="en-US" dirty="0" smtClean="0"/>
              <a:t>each</a:t>
            </a:r>
            <a:endParaRPr lang="en-US" dirty="0" smtClean="0"/>
          </a:p>
          <a:p>
            <a:pPr eaLnBrk="1" hangingPunct="1"/>
            <a:r>
              <a:rPr lang="en-US" dirty="0"/>
              <a:t>20+ Supervisors: </a:t>
            </a:r>
            <a:r>
              <a:rPr lang="en-US" dirty="0" smtClean="0"/>
              <a:t>75 </a:t>
            </a:r>
            <a:r>
              <a:rPr lang="en-US" dirty="0"/>
              <a:t>to over </a:t>
            </a:r>
            <a:r>
              <a:rPr lang="en-US" dirty="0" smtClean="0"/>
              <a:t>500 interviews overseen for each</a:t>
            </a:r>
            <a:endParaRPr lang="en-US" dirty="0"/>
          </a:p>
          <a:p>
            <a:pPr eaLnBrk="1" hangingPunct="1"/>
            <a:r>
              <a:rPr lang="en-US" dirty="0" smtClean="0"/>
              <a:t>Questions</a:t>
            </a:r>
            <a:r>
              <a:rPr lang="en-US" dirty="0" smtClean="0"/>
              <a:t>: </a:t>
            </a:r>
            <a:r>
              <a:rPr lang="en-US" dirty="0" smtClean="0"/>
              <a:t>~</a:t>
            </a:r>
            <a:r>
              <a:rPr lang="en-US" dirty="0" smtClean="0"/>
              <a:t>200, </a:t>
            </a:r>
            <a:r>
              <a:rPr lang="en-US" dirty="0" smtClean="0"/>
              <a:t>multiple-response </a:t>
            </a:r>
            <a:r>
              <a:rPr lang="en-US" dirty="0" smtClean="0"/>
              <a:t>categorical</a:t>
            </a:r>
            <a:endParaRPr lang="en-US" dirty="0" smtClean="0"/>
          </a:p>
          <a:p>
            <a:pPr eaLnBrk="1" hangingPunct="1"/>
            <a:endParaRPr lang="en-US" dirty="0" smtClean="0"/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7E5C835-006C-4213-8CF3-BE043B51B783}" type="slidenum">
              <a:rPr lang="ko-KR" altLang="en-US"/>
              <a:pPr/>
              <a:t>2</a:t>
            </a:fld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 dirty="0" smtClean="0">
                <a:ea typeface="굴림" charset="-127"/>
              </a:rPr>
              <a:t>Deviation Analysis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1066800" y="1143000"/>
            <a:ext cx="7924800" cy="4983163"/>
          </a:xfrm>
        </p:spPr>
        <p:txBody>
          <a:bodyPr/>
          <a:lstStyle/>
          <a:p>
            <a:pPr eaLnBrk="1" hangingPunct="1"/>
            <a:r>
              <a:rPr lang="en-US" altLang="ko-KR" sz="2800" dirty="0" smtClean="0">
                <a:ea typeface="굴림" charset="-127"/>
              </a:rPr>
              <a:t>Deviation Score: compare response pattern distributions, stratified by Group – calculation of deviation using something like Chi-square</a:t>
            </a:r>
          </a:p>
          <a:p>
            <a:pPr eaLnBrk="1" hangingPunct="1"/>
            <a:r>
              <a:rPr lang="en-US" altLang="ko-KR" sz="2800" dirty="0" smtClean="0">
                <a:ea typeface="굴림" charset="-127"/>
              </a:rPr>
              <a:t>Correlation Analysis: same, on joint response patterns</a:t>
            </a:r>
          </a:p>
          <a:p>
            <a:pPr eaLnBrk="1" hangingPunct="1"/>
            <a:r>
              <a:rPr lang="en-US" altLang="ko-KR" sz="2800" dirty="0" smtClean="0">
                <a:ea typeface="굴림" charset="-127"/>
              </a:rPr>
              <a:t>Over all Qs, how many are outlying, what is the average deviation</a:t>
            </a:r>
          </a:p>
          <a:p>
            <a:pPr eaLnBrk="1" hangingPunct="1"/>
            <a:r>
              <a:rPr lang="en-US" altLang="ko-KR" sz="2800" b="1" dirty="0" smtClean="0">
                <a:ea typeface="굴림" charset="-127"/>
              </a:rPr>
              <a:t>Assumption</a:t>
            </a:r>
            <a:r>
              <a:rPr lang="en-US" altLang="ko-KR" sz="2800" dirty="0" smtClean="0">
                <a:ea typeface="굴림" charset="-127"/>
              </a:rPr>
              <a:t>: Falsified data is small in scale and is likely to deviate from overall distribution</a:t>
            </a:r>
          </a:p>
          <a:p>
            <a:pPr eaLnBrk="1" hangingPunct="1"/>
            <a:endParaRPr lang="en-US" altLang="ko-KR" sz="2800" dirty="0" smtClean="0">
              <a:ea typeface="굴림" charset="-127"/>
            </a:endParaRPr>
          </a:p>
        </p:txBody>
      </p:sp>
      <p:sp>
        <p:nvSpPr>
          <p:cNvPr id="1946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462C98E-8356-4654-A6F8-94C168A9E141}" type="slidenum">
              <a:rPr lang="ko-KR" altLang="en-US"/>
              <a:pPr/>
              <a:t>3</a:t>
            </a:fld>
            <a:endParaRPr lang="ko-KR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98954784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06925713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94172494"/>
              </p:ext>
            </p:extLst>
          </p:nvPr>
        </p:nvGraphicFramePr>
        <p:xfrm>
          <a:off x="0" y="8965"/>
          <a:ext cx="9144000" cy="68490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698829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61753832"/>
              </p:ext>
            </p:extLst>
          </p:nvPr>
        </p:nvGraphicFramePr>
        <p:xfrm>
          <a:off x="0" y="-4482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760906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Duplicate Analysis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Compare one interview record against all others, one at a time, to measure the length of duplicate sequences</a:t>
            </a:r>
          </a:p>
          <a:p>
            <a:r>
              <a:rPr lang="en-US" dirty="0" smtClean="0"/>
              <a:t>Flag pairs with long duplicate sequences</a:t>
            </a:r>
          </a:p>
          <a:p>
            <a:r>
              <a:rPr lang="en-US" dirty="0" smtClean="0"/>
              <a:t>Examine unusually long sequences (</a:t>
            </a:r>
            <a:r>
              <a:rPr lang="en-US" dirty="0" err="1" smtClean="0"/>
              <a:t>esp</a:t>
            </a:r>
            <a:r>
              <a:rPr lang="en-US" dirty="0" smtClean="0"/>
              <a:t> complete duplicates)</a:t>
            </a:r>
          </a:p>
          <a:p>
            <a:r>
              <a:rPr lang="en-US" dirty="0" smtClean="0"/>
              <a:t>Identify clusters by interviewer, </a:t>
            </a:r>
            <a:r>
              <a:rPr lang="en-US" dirty="0" smtClean="0"/>
              <a:t>supervisor</a:t>
            </a:r>
            <a:endParaRPr lang="en-US" dirty="0" smtClean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B5BE48A-8F79-44D0-856A-8FD621DDAE75}" type="slidenum">
              <a:rPr lang="ko-KR" altLang="en-US"/>
              <a:pPr/>
              <a:t>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856821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18352304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55906</TotalTime>
  <Words>480</Words>
  <Application>Microsoft Office PowerPoint</Application>
  <PresentationFormat>On-screen Show (4:3)</PresentationFormat>
  <Paragraphs>123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17</vt:i4>
      </vt:variant>
    </vt:vector>
  </HeadingPairs>
  <TitlesOfParts>
    <vt:vector size="20" baseType="lpstr">
      <vt:lpstr>Custom Design</vt:lpstr>
      <vt:lpstr>1_Custom Design</vt:lpstr>
      <vt:lpstr>2_Custom Design</vt:lpstr>
      <vt:lpstr>Detection Techniques Applied  </vt:lpstr>
      <vt:lpstr>Survey Data Overview </vt:lpstr>
      <vt:lpstr>Deviation Analysis</vt:lpstr>
      <vt:lpstr>PowerPoint Presentation</vt:lpstr>
      <vt:lpstr>PowerPoint Presentation</vt:lpstr>
      <vt:lpstr>PowerPoint Presentation</vt:lpstr>
      <vt:lpstr>PowerPoint Presentation</vt:lpstr>
      <vt:lpstr>Duplicate Analysis</vt:lpstr>
      <vt:lpstr>PowerPoint Presentation</vt:lpstr>
      <vt:lpstr>Top Duplicates Survey 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Top Duplicates Survey B</vt:lpstr>
    </vt:vector>
  </TitlesOfParts>
  <Company>N.O.R.C.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Computer Services</dc:creator>
  <cp:lastModifiedBy>Ali Mushtaq</cp:lastModifiedBy>
  <cp:revision>76</cp:revision>
  <dcterms:created xsi:type="dcterms:W3CDTF">2004-03-24T20:36:42Z</dcterms:created>
  <dcterms:modified xsi:type="dcterms:W3CDTF">2014-11-30T08:43:21Z</dcterms:modified>
</cp:coreProperties>
</file>