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7E156A-FE71-41E2-B1D6-F3CED86C5FA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FA3C39-F368-4775-B793-D7E0F1D90B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Fraud refers to a criminal </a:t>
            </a:r>
            <a:r>
              <a:rPr lang="en-US" dirty="0" smtClean="0"/>
              <a:t>act.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Abuse is a civil violation where criminal intent cannot be proven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the case of surveys, it appears falsification is an abuse </a:t>
            </a:r>
            <a:r>
              <a:rPr lang="en-US" dirty="0" smtClean="0"/>
              <a:t>of trust.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There is a difference between fraud and abuse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001000" cy="379749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Data </a:t>
            </a:r>
            <a:r>
              <a:rPr lang="en-US" dirty="0" smtClean="0"/>
              <a:t>Mining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Development of specific statistical models (which reflect particular behaviors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Baseline distribution (Spike Models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Peer Comparison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Link </a:t>
            </a:r>
            <a:r>
              <a:rPr lang="en-US" dirty="0" smtClean="0"/>
              <a:t>Analysis (geographical, professional, beneficiary)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Sampling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Statistical Methods Used in Fraud </a:t>
            </a:r>
            <a:r>
              <a:rPr lang="en-US" sz="3200" dirty="0" smtClean="0"/>
              <a:t>Detection which Transfer to Detecting Possible </a:t>
            </a:r>
            <a:r>
              <a:rPr lang="en-US" sz="3200" dirty="0" smtClean="0"/>
              <a:t>Falsification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</a:t>
            </a:r>
            <a:r>
              <a:rPr lang="en-US" sz="2400" dirty="0" smtClean="0"/>
              <a:t>rganizations have entire departments devoted toward finding fraud.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Subject Matter experts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Investigators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CMS has a fraud detection unit with over 100 statistical models that are run frequently.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Basic </a:t>
            </a:r>
            <a:r>
              <a:rPr lang="en-US" sz="3600" dirty="0" smtClean="0"/>
              <a:t>Organizational Structure </a:t>
            </a:r>
            <a:r>
              <a:rPr lang="en-US" sz="3600" dirty="0" smtClean="0"/>
              <a:t>for Medicare/</a:t>
            </a:r>
            <a:r>
              <a:rPr lang="en-US" sz="3600" dirty="0" smtClean="0"/>
              <a:t>Medicaid Fraud Detection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120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There is a difference between fraud and abuse</vt:lpstr>
      <vt:lpstr>Statistical Methods Used in Fraud Detection which Transfer to Detecting Possible Falsification</vt:lpstr>
      <vt:lpstr>Basic Organizational Structure for Medicare/Medicaid Fraud Detection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Curb-stoning, a Too Neglected and Very Embarrassing Survey Problem</dc:title>
  <dc:creator>Cathy</dc:creator>
  <cp:lastModifiedBy>Cathy</cp:lastModifiedBy>
  <cp:revision>10</cp:revision>
  <dcterms:created xsi:type="dcterms:W3CDTF">2014-11-26T20:57:58Z</dcterms:created>
  <dcterms:modified xsi:type="dcterms:W3CDTF">2014-11-27T18:20:41Z</dcterms:modified>
</cp:coreProperties>
</file>